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handoutMasterIdLst>
    <p:handoutMasterId r:id="rId35"/>
  </p:handoutMasterIdLst>
  <p:sldIdLst>
    <p:sldId id="258" r:id="rId2"/>
    <p:sldId id="1257" r:id="rId3"/>
    <p:sldId id="1258" r:id="rId4"/>
    <p:sldId id="1259" r:id="rId5"/>
    <p:sldId id="272" r:id="rId6"/>
    <p:sldId id="274" r:id="rId7"/>
    <p:sldId id="275" r:id="rId8"/>
    <p:sldId id="276" r:id="rId9"/>
    <p:sldId id="279" r:id="rId10"/>
    <p:sldId id="1260" r:id="rId11"/>
    <p:sldId id="280" r:id="rId12"/>
    <p:sldId id="281" r:id="rId13"/>
    <p:sldId id="1261" r:id="rId14"/>
    <p:sldId id="1083" r:id="rId15"/>
    <p:sldId id="1084" r:id="rId16"/>
    <p:sldId id="1085" r:id="rId17"/>
    <p:sldId id="1086" r:id="rId18"/>
    <p:sldId id="965" r:id="rId19"/>
    <p:sldId id="966" r:id="rId20"/>
    <p:sldId id="967" r:id="rId21"/>
    <p:sldId id="968" r:id="rId22"/>
    <p:sldId id="1007" r:id="rId23"/>
    <p:sldId id="1266" r:id="rId24"/>
    <p:sldId id="1262" r:id="rId25"/>
    <p:sldId id="1263" r:id="rId26"/>
    <p:sldId id="302" r:id="rId27"/>
    <p:sldId id="1265" r:id="rId28"/>
    <p:sldId id="309" r:id="rId29"/>
    <p:sldId id="1264" r:id="rId30"/>
    <p:sldId id="1267" r:id="rId31"/>
    <p:sldId id="1268" r:id="rId32"/>
    <p:sldId id="25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2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199"/>
    <a:srgbClr val="767171"/>
    <a:srgbClr val="0099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22"/>
    <p:restoredTop sz="94694"/>
  </p:normalViewPr>
  <p:slideViewPr>
    <p:cSldViewPr snapToGrid="0" showGuides="1">
      <p:cViewPr varScale="1">
        <p:scale>
          <a:sx n="152" d="100"/>
          <a:sy n="152" d="100"/>
        </p:scale>
        <p:origin x="1104" y="132"/>
      </p:cViewPr>
      <p:guideLst>
        <p:guide orient="horz" pos="3528"/>
        <p:guide pos="3840"/>
      </p:guideLst>
    </p:cSldViewPr>
  </p:slideViewPr>
  <p:notesTextViewPr>
    <p:cViewPr>
      <p:scale>
        <a:sx n="1" d="1"/>
        <a:sy n="1" d="1"/>
      </p:scale>
      <p:origin x="0" y="0"/>
    </p:cViewPr>
  </p:notesTextViewPr>
  <p:notesViewPr>
    <p:cSldViewPr snapToGrid="0"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 Chengyi" userId="9f02c3db-5b00-4063-9ad4-7cdd84fdd2bb" providerId="ADAL" clId="{201A5D22-B368-46EC-9E24-E1E556A91D09}"/>
    <pc:docChg chg="delSld">
      <pc:chgData name="Qu, Chengyi" userId="9f02c3db-5b00-4063-9ad4-7cdd84fdd2bb" providerId="ADAL" clId="{201A5D22-B368-46EC-9E24-E1E556A91D09}" dt="2025-01-28T00:32:43.734" v="2" actId="47"/>
      <pc:docMkLst>
        <pc:docMk/>
      </pc:docMkLst>
      <pc:sldChg chg="del">
        <pc:chgData name="Qu, Chengyi" userId="9f02c3db-5b00-4063-9ad4-7cdd84fdd2bb" providerId="ADAL" clId="{201A5D22-B368-46EC-9E24-E1E556A91D09}" dt="2025-01-28T00:31:38.298" v="0" actId="47"/>
        <pc:sldMkLst>
          <pc:docMk/>
          <pc:sldMk cId="2387288212" sldId="305"/>
        </pc:sldMkLst>
      </pc:sldChg>
      <pc:sldChg chg="del">
        <pc:chgData name="Qu, Chengyi" userId="9f02c3db-5b00-4063-9ad4-7cdd84fdd2bb" providerId="ADAL" clId="{201A5D22-B368-46EC-9E24-E1E556A91D09}" dt="2025-01-28T00:31:38.298" v="0" actId="47"/>
        <pc:sldMkLst>
          <pc:docMk/>
          <pc:sldMk cId="3887296429" sldId="306"/>
        </pc:sldMkLst>
      </pc:sldChg>
      <pc:sldChg chg="del">
        <pc:chgData name="Qu, Chengyi" userId="9f02c3db-5b00-4063-9ad4-7cdd84fdd2bb" providerId="ADAL" clId="{201A5D22-B368-46EC-9E24-E1E556A91D09}" dt="2025-01-28T00:31:38.298" v="0" actId="47"/>
        <pc:sldMkLst>
          <pc:docMk/>
          <pc:sldMk cId="1987998376" sldId="964"/>
        </pc:sldMkLst>
      </pc:sldChg>
      <pc:sldChg chg="del">
        <pc:chgData name="Qu, Chengyi" userId="9f02c3db-5b00-4063-9ad4-7cdd84fdd2bb" providerId="ADAL" clId="{201A5D22-B368-46EC-9E24-E1E556A91D09}" dt="2025-01-28T00:32:42.732" v="1" actId="47"/>
        <pc:sldMkLst>
          <pc:docMk/>
          <pc:sldMk cId="4038715374" sldId="1255"/>
        </pc:sldMkLst>
      </pc:sldChg>
      <pc:sldChg chg="del">
        <pc:chgData name="Qu, Chengyi" userId="9f02c3db-5b00-4063-9ad4-7cdd84fdd2bb" providerId="ADAL" clId="{201A5D22-B368-46EC-9E24-E1E556A91D09}" dt="2025-01-28T00:32:43.734" v="2" actId="47"/>
        <pc:sldMkLst>
          <pc:docMk/>
          <pc:sldMk cId="239755599" sldId="1256"/>
        </pc:sldMkLst>
      </pc:sldChg>
    </pc:docChg>
  </pc:docChgLst>
  <pc:docChgLst>
    <pc:chgData name="Qu, Chengyi" userId="9f02c3db-5b00-4063-9ad4-7cdd84fdd2bb" providerId="ADAL" clId="{FD31D919-629D-4132-B9BD-403978D3AF56}"/>
    <pc:docChg chg="undo custSel addSld delSld modSld sldOrd">
      <pc:chgData name="Qu, Chengyi" userId="9f02c3db-5b00-4063-9ad4-7cdd84fdd2bb" providerId="ADAL" clId="{FD31D919-629D-4132-B9BD-403978D3AF56}" dt="2024-01-07T03:10:15.486" v="754" actId="20577"/>
      <pc:docMkLst>
        <pc:docMk/>
      </pc:docMkLst>
      <pc:sldChg chg="modSp mod">
        <pc:chgData name="Qu, Chengyi" userId="9f02c3db-5b00-4063-9ad4-7cdd84fdd2bb" providerId="ADAL" clId="{FD31D919-629D-4132-B9BD-403978D3AF56}" dt="2024-01-07T02:39:26.106" v="54" actId="20577"/>
        <pc:sldMkLst>
          <pc:docMk/>
          <pc:sldMk cId="553553694" sldId="258"/>
        </pc:sldMkLst>
      </pc:sldChg>
      <pc:sldChg chg="modSp mod">
        <pc:chgData name="Qu, Chengyi" userId="9f02c3db-5b00-4063-9ad4-7cdd84fdd2bb" providerId="ADAL" clId="{FD31D919-629D-4132-B9BD-403978D3AF56}" dt="2024-01-07T02:40:45.867" v="77" actId="20577"/>
        <pc:sldMkLst>
          <pc:docMk/>
          <pc:sldMk cId="4038715374" sldId="1255"/>
        </pc:sldMkLst>
      </pc:sldChg>
      <pc:sldChg chg="modSp mod">
        <pc:chgData name="Qu, Chengyi" userId="9f02c3db-5b00-4063-9ad4-7cdd84fdd2bb" providerId="ADAL" clId="{FD31D919-629D-4132-B9BD-403978D3AF56}" dt="2024-01-07T02:57:46.055" v="320" actId="20577"/>
        <pc:sldMkLst>
          <pc:docMk/>
          <pc:sldMk cId="239755599" sldId="1256"/>
        </pc:sldMkLst>
      </pc:sldChg>
      <pc:sldMasterChg chg="delSldLayout">
        <pc:chgData name="Qu, Chengyi" userId="9f02c3db-5b00-4063-9ad4-7cdd84fdd2bb" providerId="ADAL" clId="{FD31D919-629D-4132-B9BD-403978D3AF56}" dt="2024-01-07T02:40:28.652" v="55" actId="47"/>
        <pc:sldMasterMkLst>
          <pc:docMk/>
          <pc:sldMasterMk cId="2807116942" sldId="2147483648"/>
        </pc:sldMasterMkLst>
      </pc:sldMasterChg>
    </pc:docChg>
  </pc:docChgLst>
  <pc:docChgLst>
    <pc:chgData name="Qu, Chengyi" userId="9f02c3db-5b00-4063-9ad4-7cdd84fdd2bb" providerId="ADAL" clId="{1F24A312-CE90-46DA-8B2A-8596C84ACAA4}"/>
    <pc:docChg chg="undo custSel addSld delSld modSld sldOrd">
      <pc:chgData name="Qu, Chengyi" userId="9f02c3db-5b00-4063-9ad4-7cdd84fdd2bb" providerId="ADAL" clId="{1F24A312-CE90-46DA-8B2A-8596C84ACAA4}" dt="2024-01-28T20:05:13.466" v="368" actId="20577"/>
      <pc:docMkLst>
        <pc:docMk/>
      </pc:docMkLst>
      <pc:sldChg chg="modSp add mod">
        <pc:chgData name="Qu, Chengyi" userId="9f02c3db-5b00-4063-9ad4-7cdd84fdd2bb" providerId="ADAL" clId="{1F24A312-CE90-46DA-8B2A-8596C84ACAA4}" dt="2024-01-28T20:05:13.466" v="368" actId="20577"/>
        <pc:sldMkLst>
          <pc:docMk/>
          <pc:sldMk cId="0" sldId="256"/>
        </pc:sldMkLst>
      </pc:sldChg>
      <pc:sldChg chg="del">
        <pc:chgData name="Qu, Chengyi" userId="9f02c3db-5b00-4063-9ad4-7cdd84fdd2bb" providerId="ADAL" clId="{1F24A312-CE90-46DA-8B2A-8596C84ACAA4}" dt="2024-01-27T02:55:56.805" v="0" actId="47"/>
        <pc:sldMkLst>
          <pc:docMk/>
          <pc:sldMk cId="1990146364" sldId="259"/>
        </pc:sldMkLst>
      </pc:sldChg>
      <pc:sldChg chg="del">
        <pc:chgData name="Qu, Chengyi" userId="9f02c3db-5b00-4063-9ad4-7cdd84fdd2bb" providerId="ADAL" clId="{1F24A312-CE90-46DA-8B2A-8596C84ACAA4}" dt="2024-01-27T02:55:56.805" v="0" actId="47"/>
        <pc:sldMkLst>
          <pc:docMk/>
          <pc:sldMk cId="4236835058" sldId="266"/>
        </pc:sldMkLst>
      </pc:sldChg>
      <pc:sldChg chg="del">
        <pc:chgData name="Qu, Chengyi" userId="9f02c3db-5b00-4063-9ad4-7cdd84fdd2bb" providerId="ADAL" clId="{1F24A312-CE90-46DA-8B2A-8596C84ACAA4}" dt="2024-01-27T02:55:56.805" v="0" actId="47"/>
        <pc:sldMkLst>
          <pc:docMk/>
          <pc:sldMk cId="2712866180" sldId="267"/>
        </pc:sldMkLst>
      </pc:sldChg>
      <pc:sldChg chg="del">
        <pc:chgData name="Qu, Chengyi" userId="9f02c3db-5b00-4063-9ad4-7cdd84fdd2bb" providerId="ADAL" clId="{1F24A312-CE90-46DA-8B2A-8596C84ACAA4}" dt="2024-01-27T02:55:56.805" v="0" actId="47"/>
        <pc:sldMkLst>
          <pc:docMk/>
          <pc:sldMk cId="1180261676" sldId="268"/>
        </pc:sldMkLst>
      </pc:sldChg>
      <pc:sldChg chg="add modNotes">
        <pc:chgData name="Qu, Chengyi" userId="9f02c3db-5b00-4063-9ad4-7cdd84fdd2bb" providerId="ADAL" clId="{1F24A312-CE90-46DA-8B2A-8596C84ACAA4}" dt="2024-01-28T02:48:57.700" v="29"/>
        <pc:sldMkLst>
          <pc:docMk/>
          <pc:sldMk cId="4285260508" sldId="272"/>
        </pc:sldMkLst>
      </pc:sldChg>
      <pc:sldChg chg="add modNotes">
        <pc:chgData name="Qu, Chengyi" userId="9f02c3db-5b00-4063-9ad4-7cdd84fdd2bb" providerId="ADAL" clId="{1F24A312-CE90-46DA-8B2A-8596C84ACAA4}" dt="2024-01-28T02:48:57.700" v="29"/>
        <pc:sldMkLst>
          <pc:docMk/>
          <pc:sldMk cId="1026168530" sldId="274"/>
        </pc:sldMkLst>
      </pc:sldChg>
      <pc:sldChg chg="add modNotesTx">
        <pc:chgData name="Qu, Chengyi" userId="9f02c3db-5b00-4063-9ad4-7cdd84fdd2bb" providerId="ADAL" clId="{1F24A312-CE90-46DA-8B2A-8596C84ACAA4}" dt="2024-01-28T01:38:20.927" v="6"/>
        <pc:sldMkLst>
          <pc:docMk/>
          <pc:sldMk cId="1305972062" sldId="275"/>
        </pc:sldMkLst>
      </pc:sldChg>
      <pc:sldChg chg="add modNotes">
        <pc:chgData name="Qu, Chengyi" userId="9f02c3db-5b00-4063-9ad4-7cdd84fdd2bb" providerId="ADAL" clId="{1F24A312-CE90-46DA-8B2A-8596C84ACAA4}" dt="2024-01-28T02:48:57.700" v="29"/>
        <pc:sldMkLst>
          <pc:docMk/>
          <pc:sldMk cId="2242056526" sldId="276"/>
        </pc:sldMkLst>
      </pc:sldChg>
      <pc:sldChg chg="modSp add mod">
        <pc:chgData name="Qu, Chengyi" userId="9f02c3db-5b00-4063-9ad4-7cdd84fdd2bb" providerId="ADAL" clId="{1F24A312-CE90-46DA-8B2A-8596C84ACAA4}" dt="2024-01-28T01:39:04.731" v="8" actId="14100"/>
        <pc:sldMkLst>
          <pc:docMk/>
          <pc:sldMk cId="1552594960" sldId="279"/>
        </pc:sldMkLst>
      </pc:sldChg>
      <pc:sldChg chg="add modNotes">
        <pc:chgData name="Qu, Chengyi" userId="9f02c3db-5b00-4063-9ad4-7cdd84fdd2bb" providerId="ADAL" clId="{1F24A312-CE90-46DA-8B2A-8596C84ACAA4}" dt="2024-01-28T02:48:57.700" v="29"/>
        <pc:sldMkLst>
          <pc:docMk/>
          <pc:sldMk cId="1989998856" sldId="280"/>
        </pc:sldMkLst>
      </pc:sldChg>
      <pc:sldChg chg="addSp modSp add mod">
        <pc:chgData name="Qu, Chengyi" userId="9f02c3db-5b00-4063-9ad4-7cdd84fdd2bb" providerId="ADAL" clId="{1F24A312-CE90-46DA-8B2A-8596C84ACAA4}" dt="2024-01-28T01:48:33.608" v="26" actId="1076"/>
        <pc:sldMkLst>
          <pc:docMk/>
          <pc:sldMk cId="2246992091" sldId="281"/>
        </pc:sldMkLst>
      </pc:sldChg>
      <pc:sldChg chg="add del modNotes">
        <pc:chgData name="Qu, Chengyi" userId="9f02c3db-5b00-4063-9ad4-7cdd84fdd2bb" providerId="ADAL" clId="{1F24A312-CE90-46DA-8B2A-8596C84ACAA4}" dt="2024-01-28T03:32:53.811" v="315" actId="47"/>
        <pc:sldMkLst>
          <pc:docMk/>
          <pc:sldMk cId="1276839199" sldId="287"/>
        </pc:sldMkLst>
      </pc:sldChg>
      <pc:sldChg chg="add">
        <pc:chgData name="Qu, Chengyi" userId="9f02c3db-5b00-4063-9ad4-7cdd84fdd2bb" providerId="ADAL" clId="{1F24A312-CE90-46DA-8B2A-8596C84ACAA4}" dt="2024-01-28T03:17:44.957" v="290"/>
        <pc:sldMkLst>
          <pc:docMk/>
          <pc:sldMk cId="1350622502" sldId="302"/>
        </pc:sldMkLst>
      </pc:sldChg>
      <pc:sldChg chg="del">
        <pc:chgData name="Qu, Chengyi" userId="9f02c3db-5b00-4063-9ad4-7cdd84fdd2bb" providerId="ADAL" clId="{1F24A312-CE90-46DA-8B2A-8596C84ACAA4}" dt="2024-01-27T02:55:56.805" v="0" actId="47"/>
        <pc:sldMkLst>
          <pc:docMk/>
          <pc:sldMk cId="3696353953" sldId="303"/>
        </pc:sldMkLst>
      </pc:sldChg>
      <pc:sldChg chg="del">
        <pc:chgData name="Qu, Chengyi" userId="9f02c3db-5b00-4063-9ad4-7cdd84fdd2bb" providerId="ADAL" clId="{1F24A312-CE90-46DA-8B2A-8596C84ACAA4}" dt="2024-01-27T02:55:56.805" v="0" actId="47"/>
        <pc:sldMkLst>
          <pc:docMk/>
          <pc:sldMk cId="2713426596" sldId="304"/>
        </pc:sldMkLst>
      </pc:sldChg>
      <pc:sldChg chg="add del ord modNotes">
        <pc:chgData name="Qu, Chengyi" userId="9f02c3db-5b00-4063-9ad4-7cdd84fdd2bb" providerId="ADAL" clId="{1F24A312-CE90-46DA-8B2A-8596C84ACAA4}" dt="2024-01-28T02:53:16.825" v="262"/>
        <pc:sldMkLst>
          <pc:docMk/>
          <pc:sldMk cId="2387288212" sldId="305"/>
        </pc:sldMkLst>
      </pc:sldChg>
      <pc:sldChg chg="add del ord modNotes">
        <pc:chgData name="Qu, Chengyi" userId="9f02c3db-5b00-4063-9ad4-7cdd84fdd2bb" providerId="ADAL" clId="{1F24A312-CE90-46DA-8B2A-8596C84ACAA4}" dt="2024-01-28T02:53:16.825" v="262"/>
        <pc:sldMkLst>
          <pc:docMk/>
          <pc:sldMk cId="3887296429" sldId="306"/>
        </pc:sldMkLst>
      </pc:sldChg>
      <pc:sldChg chg="modSp add mod">
        <pc:chgData name="Qu, Chengyi" userId="9f02c3db-5b00-4063-9ad4-7cdd84fdd2bb" providerId="ADAL" clId="{1F24A312-CE90-46DA-8B2A-8596C84ACAA4}" dt="2024-01-28T03:36:39.075" v="327" actId="27636"/>
        <pc:sldMkLst>
          <pc:docMk/>
          <pc:sldMk cId="4081942817" sldId="309"/>
        </pc:sldMkLst>
      </pc:sldChg>
      <pc:sldChg chg="add">
        <pc:chgData name="Qu, Chengyi" userId="9f02c3db-5b00-4063-9ad4-7cdd84fdd2bb" providerId="ADAL" clId="{1F24A312-CE90-46DA-8B2A-8596C84ACAA4}" dt="2024-01-28T03:29:43.463" v="291"/>
        <pc:sldMkLst>
          <pc:docMk/>
          <pc:sldMk cId="81497876" sldId="965"/>
        </pc:sldMkLst>
      </pc:sldChg>
      <pc:sldChg chg="add">
        <pc:chgData name="Qu, Chengyi" userId="9f02c3db-5b00-4063-9ad4-7cdd84fdd2bb" providerId="ADAL" clId="{1F24A312-CE90-46DA-8B2A-8596C84ACAA4}" dt="2024-01-28T03:29:43.463" v="291"/>
        <pc:sldMkLst>
          <pc:docMk/>
          <pc:sldMk cId="1391119021" sldId="966"/>
        </pc:sldMkLst>
      </pc:sldChg>
      <pc:sldChg chg="add">
        <pc:chgData name="Qu, Chengyi" userId="9f02c3db-5b00-4063-9ad4-7cdd84fdd2bb" providerId="ADAL" clId="{1F24A312-CE90-46DA-8B2A-8596C84ACAA4}" dt="2024-01-28T03:29:43.463" v="291"/>
        <pc:sldMkLst>
          <pc:docMk/>
          <pc:sldMk cId="438849163" sldId="967"/>
        </pc:sldMkLst>
      </pc:sldChg>
      <pc:sldChg chg="add">
        <pc:chgData name="Qu, Chengyi" userId="9f02c3db-5b00-4063-9ad4-7cdd84fdd2bb" providerId="ADAL" clId="{1F24A312-CE90-46DA-8B2A-8596C84ACAA4}" dt="2024-01-28T03:29:43.463" v="291"/>
        <pc:sldMkLst>
          <pc:docMk/>
          <pc:sldMk cId="3951012725" sldId="968"/>
        </pc:sldMkLst>
      </pc:sldChg>
      <pc:sldChg chg="add">
        <pc:chgData name="Qu, Chengyi" userId="9f02c3db-5b00-4063-9ad4-7cdd84fdd2bb" providerId="ADAL" clId="{1F24A312-CE90-46DA-8B2A-8596C84ACAA4}" dt="2024-01-28T03:29:43.463" v="291"/>
        <pc:sldMkLst>
          <pc:docMk/>
          <pc:sldMk cId="233124414" sldId="1007"/>
        </pc:sldMkLst>
      </pc:sldChg>
      <pc:sldChg chg="add">
        <pc:chgData name="Qu, Chengyi" userId="9f02c3db-5b00-4063-9ad4-7cdd84fdd2bb" providerId="ADAL" clId="{1F24A312-CE90-46DA-8B2A-8596C84ACAA4}" dt="2024-01-28T02:47:49.341" v="28"/>
        <pc:sldMkLst>
          <pc:docMk/>
          <pc:sldMk cId="2645911935" sldId="1083"/>
        </pc:sldMkLst>
      </pc:sldChg>
      <pc:sldChg chg="add">
        <pc:chgData name="Qu, Chengyi" userId="9f02c3db-5b00-4063-9ad4-7cdd84fdd2bb" providerId="ADAL" clId="{1F24A312-CE90-46DA-8B2A-8596C84ACAA4}" dt="2024-01-28T02:47:49.341" v="28"/>
        <pc:sldMkLst>
          <pc:docMk/>
          <pc:sldMk cId="147584997" sldId="1084"/>
        </pc:sldMkLst>
      </pc:sldChg>
      <pc:sldChg chg="add">
        <pc:chgData name="Qu, Chengyi" userId="9f02c3db-5b00-4063-9ad4-7cdd84fdd2bb" providerId="ADAL" clId="{1F24A312-CE90-46DA-8B2A-8596C84ACAA4}" dt="2024-01-28T02:47:49.341" v="28"/>
        <pc:sldMkLst>
          <pc:docMk/>
          <pc:sldMk cId="2680331947" sldId="1085"/>
        </pc:sldMkLst>
      </pc:sldChg>
      <pc:sldChg chg="add">
        <pc:chgData name="Qu, Chengyi" userId="9f02c3db-5b00-4063-9ad4-7cdd84fdd2bb" providerId="ADAL" clId="{1F24A312-CE90-46DA-8B2A-8596C84ACAA4}" dt="2024-01-28T02:47:49.341" v="28"/>
        <pc:sldMkLst>
          <pc:docMk/>
          <pc:sldMk cId="2696498074" sldId="1086"/>
        </pc:sldMkLst>
      </pc:sldChg>
      <pc:sldChg chg="modSp add mod">
        <pc:chgData name="Qu, Chengyi" userId="9f02c3db-5b00-4063-9ad4-7cdd84fdd2bb" providerId="ADAL" clId="{1F24A312-CE90-46DA-8B2A-8596C84ACAA4}" dt="2024-01-27T02:56:02.847" v="2" actId="207"/>
        <pc:sldMkLst>
          <pc:docMk/>
          <pc:sldMk cId="94232623" sldId="1257"/>
        </pc:sldMkLst>
      </pc:sldChg>
      <pc:sldChg chg="modSp add mod">
        <pc:chgData name="Qu, Chengyi" userId="9f02c3db-5b00-4063-9ad4-7cdd84fdd2bb" providerId="ADAL" clId="{1F24A312-CE90-46DA-8B2A-8596C84ACAA4}" dt="2024-01-28T02:52:48.210" v="258" actId="2710"/>
        <pc:sldMkLst>
          <pc:docMk/>
          <pc:sldMk cId="2434809446" sldId="1258"/>
        </pc:sldMkLst>
      </pc:sldChg>
      <pc:sldChg chg="modSp add mod">
        <pc:chgData name="Qu, Chengyi" userId="9f02c3db-5b00-4063-9ad4-7cdd84fdd2bb" providerId="ADAL" clId="{1F24A312-CE90-46DA-8B2A-8596C84ACAA4}" dt="2024-01-28T02:53:05.701" v="260" actId="207"/>
        <pc:sldMkLst>
          <pc:docMk/>
          <pc:sldMk cId="2914323500" sldId="1259"/>
        </pc:sldMkLst>
      </pc:sldChg>
      <pc:sldChg chg="modSp add mod">
        <pc:chgData name="Qu, Chengyi" userId="9f02c3db-5b00-4063-9ad4-7cdd84fdd2bb" providerId="ADAL" clId="{1F24A312-CE90-46DA-8B2A-8596C84ACAA4}" dt="2024-01-28T02:53:44.994" v="264" actId="207"/>
        <pc:sldMkLst>
          <pc:docMk/>
          <pc:sldMk cId="1876543634" sldId="1260"/>
        </pc:sldMkLst>
      </pc:sldChg>
      <pc:sldChg chg="modSp add mod">
        <pc:chgData name="Qu, Chengyi" userId="9f02c3db-5b00-4063-9ad4-7cdd84fdd2bb" providerId="ADAL" clId="{1F24A312-CE90-46DA-8B2A-8596C84ACAA4}" dt="2024-01-28T03:32:49.253" v="314" actId="207"/>
        <pc:sldMkLst>
          <pc:docMk/>
          <pc:sldMk cId="2325914770" sldId="1261"/>
        </pc:sldMkLst>
      </pc:sldChg>
      <pc:sldChg chg="modSp add mod">
        <pc:chgData name="Qu, Chengyi" userId="9f02c3db-5b00-4063-9ad4-7cdd84fdd2bb" providerId="ADAL" clId="{1F24A312-CE90-46DA-8B2A-8596C84ACAA4}" dt="2024-01-28T03:15:48.889" v="268" actId="113"/>
        <pc:sldMkLst>
          <pc:docMk/>
          <pc:sldMk cId="2651535271" sldId="1262"/>
        </pc:sldMkLst>
      </pc:sldChg>
      <pc:sldChg chg="modSp new mod">
        <pc:chgData name="Qu, Chengyi" userId="9f02c3db-5b00-4063-9ad4-7cdd84fdd2bb" providerId="ADAL" clId="{1F24A312-CE90-46DA-8B2A-8596C84ACAA4}" dt="2024-01-28T03:17:18.461" v="289" actId="20577"/>
        <pc:sldMkLst>
          <pc:docMk/>
          <pc:sldMk cId="3767743320" sldId="1263"/>
        </pc:sldMkLst>
      </pc:sldChg>
      <pc:sldChg chg="modSp new mod ord">
        <pc:chgData name="Qu, Chengyi" userId="9f02c3db-5b00-4063-9ad4-7cdd84fdd2bb" providerId="ADAL" clId="{1F24A312-CE90-46DA-8B2A-8596C84ACAA4}" dt="2024-01-28T03:37:09.258" v="339" actId="20577"/>
        <pc:sldMkLst>
          <pc:docMk/>
          <pc:sldMk cId="327016494" sldId="1264"/>
        </pc:sldMkLst>
      </pc:sldChg>
      <pc:sldChg chg="modSp add mod">
        <pc:chgData name="Qu, Chengyi" userId="9f02c3db-5b00-4063-9ad4-7cdd84fdd2bb" providerId="ADAL" clId="{1F24A312-CE90-46DA-8B2A-8596C84ACAA4}" dt="2024-01-28T03:33:14.604" v="317" actId="207"/>
        <pc:sldMkLst>
          <pc:docMk/>
          <pc:sldMk cId="3507344199" sldId="1265"/>
        </pc:sldMkLst>
      </pc:sldChg>
      <pc:sldChg chg="modSp add mod">
        <pc:chgData name="Qu, Chengyi" userId="9f02c3db-5b00-4063-9ad4-7cdd84fdd2bb" providerId="ADAL" clId="{1F24A312-CE90-46DA-8B2A-8596C84ACAA4}" dt="2024-01-28T03:33:05.562" v="316" actId="207"/>
        <pc:sldMkLst>
          <pc:docMk/>
          <pc:sldMk cId="1835531626" sldId="1266"/>
        </pc:sldMkLst>
      </pc:sldChg>
      <pc:sldChg chg="del">
        <pc:chgData name="Qu, Chengyi" userId="9f02c3db-5b00-4063-9ad4-7cdd84fdd2bb" providerId="ADAL" clId="{1F24A312-CE90-46DA-8B2A-8596C84ACAA4}" dt="2024-01-27T02:55:56.805" v="0" actId="47"/>
        <pc:sldMkLst>
          <pc:docMk/>
          <pc:sldMk cId="2793842598" sldId="1267"/>
        </pc:sldMkLst>
      </pc:sldChg>
      <pc:sldChg chg="addSp delSp modSp new mod">
        <pc:chgData name="Qu, Chengyi" userId="9f02c3db-5b00-4063-9ad4-7cdd84fdd2bb" providerId="ADAL" clId="{1F24A312-CE90-46DA-8B2A-8596C84ACAA4}" dt="2024-01-28T03:34:03.662" v="325" actId="1076"/>
        <pc:sldMkLst>
          <pc:docMk/>
          <pc:sldMk cId="2897299916" sldId="1267"/>
        </pc:sldMkLst>
      </pc:sldChg>
      <pc:sldChg chg="addSp delSp modSp add mod">
        <pc:chgData name="Qu, Chengyi" userId="9f02c3db-5b00-4063-9ad4-7cdd84fdd2bb" providerId="ADAL" clId="{1F24A312-CE90-46DA-8B2A-8596C84ACAA4}" dt="2024-01-28T03:42:09.247" v="354" actId="20577"/>
        <pc:sldMkLst>
          <pc:docMk/>
          <pc:sldMk cId="730941134" sldId="1268"/>
        </pc:sldMkLst>
      </pc:sldChg>
      <pc:sldChg chg="del">
        <pc:chgData name="Qu, Chengyi" userId="9f02c3db-5b00-4063-9ad4-7cdd84fdd2bb" providerId="ADAL" clId="{1F24A312-CE90-46DA-8B2A-8596C84ACAA4}" dt="2024-01-27T02:55:56.805" v="0" actId="47"/>
        <pc:sldMkLst>
          <pc:docMk/>
          <pc:sldMk cId="3532468293" sldId="1268"/>
        </pc:sldMkLst>
      </pc:sldChg>
      <pc:sldChg chg="del">
        <pc:chgData name="Qu, Chengyi" userId="9f02c3db-5b00-4063-9ad4-7cdd84fdd2bb" providerId="ADAL" clId="{1F24A312-CE90-46DA-8B2A-8596C84ACAA4}" dt="2024-01-27T02:55:56.805" v="0" actId="47"/>
        <pc:sldMkLst>
          <pc:docMk/>
          <pc:sldMk cId="912014593" sldId="1269"/>
        </pc:sldMkLst>
      </pc:sldChg>
      <pc:sldChg chg="del">
        <pc:chgData name="Qu, Chengyi" userId="9f02c3db-5b00-4063-9ad4-7cdd84fdd2bb" providerId="ADAL" clId="{1F24A312-CE90-46DA-8B2A-8596C84ACAA4}" dt="2024-01-27T02:55:56.805" v="0" actId="47"/>
        <pc:sldMkLst>
          <pc:docMk/>
          <pc:sldMk cId="3645425597" sldId="1270"/>
        </pc:sldMkLst>
      </pc:sldChg>
      <pc:sldChg chg="del">
        <pc:chgData name="Qu, Chengyi" userId="9f02c3db-5b00-4063-9ad4-7cdd84fdd2bb" providerId="ADAL" clId="{1F24A312-CE90-46DA-8B2A-8596C84ACAA4}" dt="2024-01-27T02:55:56.805" v="0" actId="47"/>
        <pc:sldMkLst>
          <pc:docMk/>
          <pc:sldMk cId="1358948776" sldId="1271"/>
        </pc:sldMkLst>
      </pc:sldChg>
      <pc:sldChg chg="del">
        <pc:chgData name="Qu, Chengyi" userId="9f02c3db-5b00-4063-9ad4-7cdd84fdd2bb" providerId="ADAL" clId="{1F24A312-CE90-46DA-8B2A-8596C84ACAA4}" dt="2024-01-27T02:55:56.805" v="0" actId="47"/>
        <pc:sldMkLst>
          <pc:docMk/>
          <pc:sldMk cId="1825207080" sldId="1272"/>
        </pc:sldMkLst>
      </pc:sldChg>
      <pc:sldChg chg="del">
        <pc:chgData name="Qu, Chengyi" userId="9f02c3db-5b00-4063-9ad4-7cdd84fdd2bb" providerId="ADAL" clId="{1F24A312-CE90-46DA-8B2A-8596C84ACAA4}" dt="2024-01-27T02:55:56.805" v="0" actId="47"/>
        <pc:sldMkLst>
          <pc:docMk/>
          <pc:sldMk cId="1950225687" sldId="1273"/>
        </pc:sldMkLst>
      </pc:sldChg>
      <pc:sldMasterChg chg="delSldLayout">
        <pc:chgData name="Qu, Chengyi" userId="9f02c3db-5b00-4063-9ad4-7cdd84fdd2bb" providerId="ADAL" clId="{1F24A312-CE90-46DA-8B2A-8596C84ACAA4}" dt="2024-01-27T02:55:56.805" v="0" actId="47"/>
        <pc:sldMasterMkLst>
          <pc:docMk/>
          <pc:sldMasterMk cId="2807116942" sldId="2147483648"/>
        </pc:sldMasterMkLst>
        <pc:sldLayoutChg chg="del">
          <pc:chgData name="Qu, Chengyi" userId="9f02c3db-5b00-4063-9ad4-7cdd84fdd2bb" providerId="ADAL" clId="{1F24A312-CE90-46DA-8B2A-8596C84ACAA4}" dt="2024-01-27T02:55:56.805" v="0" actId="47"/>
          <pc:sldLayoutMkLst>
            <pc:docMk/>
            <pc:sldMasterMk cId="2807116942" sldId="2147483648"/>
            <pc:sldLayoutMk cId="1509607055" sldId="2147483681"/>
          </pc:sldLayoutMkLst>
        </pc:sldLayoutChg>
      </pc:sldMasterChg>
    </pc:docChg>
  </pc:docChgLst>
  <pc:docChgLst>
    <pc:chgData name="Qu, Chengyi" userId="9f02c3db-5b00-4063-9ad4-7cdd84fdd2bb" providerId="ADAL" clId="{71EBC684-37BE-40AE-943F-85B359DFBCAD}"/>
    <pc:docChg chg="undo custSel addSld delSld modSld sldOrd">
      <pc:chgData name="Qu, Chengyi" userId="9f02c3db-5b00-4063-9ad4-7cdd84fdd2bb" providerId="ADAL" clId="{71EBC684-37BE-40AE-943F-85B359DFBCAD}" dt="2024-01-09T16:40:24.173" v="390"/>
      <pc:docMkLst>
        <pc:docMk/>
      </pc:docMkLst>
      <pc:sldChg chg="modSp">
        <pc:chgData name="Qu, Chengyi" userId="9f02c3db-5b00-4063-9ad4-7cdd84fdd2bb" providerId="ADAL" clId="{71EBC684-37BE-40AE-943F-85B359DFBCAD}" dt="2024-01-09T16:03:38.752" v="43" actId="20577"/>
        <pc:sldMkLst>
          <pc:docMk/>
          <pc:sldMk cId="553553694" sldId="258"/>
        </pc:sldMkLst>
      </pc:sldChg>
      <pc:sldChg chg="modSp add del">
        <pc:chgData name="Qu, Chengyi" userId="9f02c3db-5b00-4063-9ad4-7cdd84fdd2bb" providerId="ADAL" clId="{71EBC684-37BE-40AE-943F-85B359DFBCAD}" dt="2024-01-09T16:33:06.416" v="367" actId="207"/>
        <pc:sldMkLst>
          <pc:docMk/>
          <pc:sldMk cId="0" sldId="261"/>
        </pc:sldMkLst>
      </pc:sldChg>
      <pc:sldChg chg="modSp add del">
        <pc:chgData name="Qu, Chengyi" userId="9f02c3db-5b00-4063-9ad4-7cdd84fdd2bb" providerId="ADAL" clId="{71EBC684-37BE-40AE-943F-85B359DFBCAD}" dt="2024-01-09T16:33:13.542" v="368" actId="207"/>
        <pc:sldMkLst>
          <pc:docMk/>
          <pc:sldMk cId="0" sldId="262"/>
        </pc:sldMkLst>
      </pc:sldChg>
      <pc:sldChg chg="modSp add del">
        <pc:chgData name="Qu, Chengyi" userId="9f02c3db-5b00-4063-9ad4-7cdd84fdd2bb" providerId="ADAL" clId="{71EBC684-37BE-40AE-943F-85B359DFBCAD}" dt="2024-01-09T16:33:21.854" v="369" actId="207"/>
        <pc:sldMkLst>
          <pc:docMk/>
          <pc:sldMk cId="0" sldId="263"/>
        </pc:sldMkLst>
      </pc:sldChg>
      <pc:sldChg chg="modSp add del">
        <pc:chgData name="Qu, Chengyi" userId="9f02c3db-5b00-4063-9ad4-7cdd84fdd2bb" providerId="ADAL" clId="{71EBC684-37BE-40AE-943F-85B359DFBCAD}" dt="2024-01-09T16:33:33.053" v="370" actId="207"/>
        <pc:sldMkLst>
          <pc:docMk/>
          <pc:sldMk cId="0" sldId="264"/>
        </pc:sldMkLst>
      </pc:sldChg>
      <pc:sldChg chg="modSp add del">
        <pc:chgData name="Qu, Chengyi" userId="9f02c3db-5b00-4063-9ad4-7cdd84fdd2bb" providerId="ADAL" clId="{71EBC684-37BE-40AE-943F-85B359DFBCAD}" dt="2024-01-09T16:33:57.054" v="371" actId="207"/>
        <pc:sldMkLst>
          <pc:docMk/>
          <pc:sldMk cId="0" sldId="265"/>
        </pc:sldMkLst>
      </pc:sldChg>
      <pc:sldChg chg="add">
        <pc:chgData name="Qu, Chengyi" userId="9f02c3db-5b00-4063-9ad4-7cdd84fdd2bb" providerId="ADAL" clId="{71EBC684-37BE-40AE-943F-85B359DFBCAD}" dt="2024-01-09T16:08:22.221" v="86"/>
        <pc:sldMkLst>
          <pc:docMk/>
          <pc:sldMk cId="1283235496" sldId="270"/>
        </pc:sldMkLst>
      </pc:sldChg>
      <pc:sldChg chg="add">
        <pc:chgData name="Qu, Chengyi" userId="9f02c3db-5b00-4063-9ad4-7cdd84fdd2bb" providerId="ADAL" clId="{71EBC684-37BE-40AE-943F-85B359DFBCAD}" dt="2024-01-09T16:08:22.221" v="86"/>
        <pc:sldMkLst>
          <pc:docMk/>
          <pc:sldMk cId="1976470243" sldId="271"/>
        </pc:sldMkLst>
      </pc:sldChg>
      <pc:sldChg chg="add">
        <pc:chgData name="Qu, Chengyi" userId="9f02c3db-5b00-4063-9ad4-7cdd84fdd2bb" providerId="ADAL" clId="{71EBC684-37BE-40AE-943F-85B359DFBCAD}" dt="2024-01-09T16:08:22.221" v="86"/>
        <pc:sldMkLst>
          <pc:docMk/>
          <pc:sldMk cId="2385946305" sldId="272"/>
        </pc:sldMkLst>
      </pc:sldChg>
      <pc:sldChg chg="add">
        <pc:chgData name="Qu, Chengyi" userId="9f02c3db-5b00-4063-9ad4-7cdd84fdd2bb" providerId="ADAL" clId="{71EBC684-37BE-40AE-943F-85B359DFBCAD}" dt="2024-01-09T16:08:22.221" v="86"/>
        <pc:sldMkLst>
          <pc:docMk/>
          <pc:sldMk cId="834100436" sldId="273"/>
        </pc:sldMkLst>
      </pc:sldChg>
      <pc:sldChg chg="del">
        <pc:chgData name="Qu, Chengyi" userId="9f02c3db-5b00-4063-9ad4-7cdd84fdd2bb" providerId="ADAL" clId="{71EBC684-37BE-40AE-943F-85B359DFBCAD}" dt="2024-01-09T16:08:30.571" v="104" actId="2696"/>
        <pc:sldMkLst>
          <pc:docMk/>
          <pc:sldMk cId="1167962290" sldId="274"/>
        </pc:sldMkLst>
      </pc:sldChg>
      <pc:sldChg chg="del">
        <pc:chgData name="Qu, Chengyi" userId="9f02c3db-5b00-4063-9ad4-7cdd84fdd2bb" providerId="ADAL" clId="{71EBC684-37BE-40AE-943F-85B359DFBCAD}" dt="2024-01-09T16:08:30.494" v="90" actId="2696"/>
        <pc:sldMkLst>
          <pc:docMk/>
          <pc:sldMk cId="506940129" sldId="275"/>
        </pc:sldMkLst>
      </pc:sldChg>
      <pc:sldChg chg="modSp add del">
        <pc:chgData name="Qu, Chengyi" userId="9f02c3db-5b00-4063-9ad4-7cdd84fdd2bb" providerId="ADAL" clId="{71EBC684-37BE-40AE-943F-85B359DFBCAD}" dt="2024-01-09T16:12:26.136" v="116" actId="207"/>
        <pc:sldMkLst>
          <pc:docMk/>
          <pc:sldMk cId="2242056526" sldId="276"/>
        </pc:sldMkLst>
      </pc:sldChg>
      <pc:sldChg chg="add">
        <pc:chgData name="Qu, Chengyi" userId="9f02c3db-5b00-4063-9ad4-7cdd84fdd2bb" providerId="ADAL" clId="{71EBC684-37BE-40AE-943F-85B359DFBCAD}" dt="2024-01-09T16:08:22.221" v="86"/>
        <pc:sldMkLst>
          <pc:docMk/>
          <pc:sldMk cId="3925861337" sldId="280"/>
        </pc:sldMkLst>
      </pc:sldChg>
      <pc:sldChg chg="add">
        <pc:chgData name="Qu, Chengyi" userId="9f02c3db-5b00-4063-9ad4-7cdd84fdd2bb" providerId="ADAL" clId="{71EBC684-37BE-40AE-943F-85B359DFBCAD}" dt="2024-01-09T16:08:22.221" v="86"/>
        <pc:sldMkLst>
          <pc:docMk/>
          <pc:sldMk cId="1986486448" sldId="281"/>
        </pc:sldMkLst>
      </pc:sldChg>
      <pc:sldChg chg="add">
        <pc:chgData name="Qu, Chengyi" userId="9f02c3db-5b00-4063-9ad4-7cdd84fdd2bb" providerId="ADAL" clId="{71EBC684-37BE-40AE-943F-85B359DFBCAD}" dt="2024-01-09T16:08:22.221" v="86"/>
        <pc:sldMkLst>
          <pc:docMk/>
          <pc:sldMk cId="2836295078" sldId="282"/>
        </pc:sldMkLst>
      </pc:sldChg>
      <pc:sldChg chg="del">
        <pc:chgData name="Qu, Chengyi" userId="9f02c3db-5b00-4063-9ad4-7cdd84fdd2bb" providerId="ADAL" clId="{71EBC684-37BE-40AE-943F-85B359DFBCAD}" dt="2024-01-09T16:08:30.581" v="106" actId="2696"/>
        <pc:sldMkLst>
          <pc:docMk/>
          <pc:sldMk cId="2263096639" sldId="284"/>
        </pc:sldMkLst>
      </pc:sldChg>
      <pc:sldChg chg="del">
        <pc:chgData name="Qu, Chengyi" userId="9f02c3db-5b00-4063-9ad4-7cdd84fdd2bb" providerId="ADAL" clId="{71EBC684-37BE-40AE-943F-85B359DFBCAD}" dt="2024-01-09T16:08:30.607" v="110" actId="2696"/>
        <pc:sldMkLst>
          <pc:docMk/>
          <pc:sldMk cId="3164840039" sldId="290"/>
        </pc:sldMkLst>
      </pc:sldChg>
      <pc:sldChg chg="del">
        <pc:chgData name="Qu, Chengyi" userId="9f02c3db-5b00-4063-9ad4-7cdd84fdd2bb" providerId="ADAL" clId="{71EBC684-37BE-40AE-943F-85B359DFBCAD}" dt="2024-01-09T16:08:30.577" v="105" actId="2696"/>
        <pc:sldMkLst>
          <pc:docMk/>
          <pc:sldMk cId="828849643" sldId="292"/>
        </pc:sldMkLst>
      </pc:sldChg>
      <pc:sldChg chg="add">
        <pc:chgData name="Qu, Chengyi" userId="9f02c3db-5b00-4063-9ad4-7cdd84fdd2bb" providerId="ADAL" clId="{71EBC684-37BE-40AE-943F-85B359DFBCAD}" dt="2024-01-09T16:08:22.221" v="86"/>
        <pc:sldMkLst>
          <pc:docMk/>
          <pc:sldMk cId="4015059804" sldId="335"/>
        </pc:sldMkLst>
      </pc:sldChg>
      <pc:sldChg chg="del">
        <pc:chgData name="Qu, Chengyi" userId="9f02c3db-5b00-4063-9ad4-7cdd84fdd2bb" providerId="ADAL" clId="{71EBC684-37BE-40AE-943F-85B359DFBCAD}" dt="2024-01-09T16:08:30.488" v="89" actId="2696"/>
        <pc:sldMkLst>
          <pc:docMk/>
          <pc:sldMk cId="3586452947" sldId="385"/>
        </pc:sldMkLst>
      </pc:sldChg>
      <pc:sldChg chg="del">
        <pc:chgData name="Qu, Chengyi" userId="9f02c3db-5b00-4063-9ad4-7cdd84fdd2bb" providerId="ADAL" clId="{71EBC684-37BE-40AE-943F-85B359DFBCAD}" dt="2024-01-09T16:08:30.557" v="101" actId="2696"/>
        <pc:sldMkLst>
          <pc:docMk/>
          <pc:sldMk cId="2297114513" sldId="386"/>
        </pc:sldMkLst>
      </pc:sldChg>
      <pc:sldChg chg="del">
        <pc:chgData name="Qu, Chengyi" userId="9f02c3db-5b00-4063-9ad4-7cdd84fdd2bb" providerId="ADAL" clId="{71EBC684-37BE-40AE-943F-85B359DFBCAD}" dt="2024-01-09T16:08:30.542" v="98" actId="2696"/>
        <pc:sldMkLst>
          <pc:docMk/>
          <pc:sldMk cId="57844262" sldId="389"/>
        </pc:sldMkLst>
      </pc:sldChg>
      <pc:sldChg chg="add">
        <pc:chgData name="Qu, Chengyi" userId="9f02c3db-5b00-4063-9ad4-7cdd84fdd2bb" providerId="ADAL" clId="{71EBC684-37BE-40AE-943F-85B359DFBCAD}" dt="2024-01-09T16:08:22.221" v="86"/>
        <pc:sldMkLst>
          <pc:docMk/>
          <pc:sldMk cId="4242966397" sldId="390"/>
        </pc:sldMkLst>
      </pc:sldChg>
      <pc:sldChg chg="del">
        <pc:chgData name="Qu, Chengyi" userId="9f02c3db-5b00-4063-9ad4-7cdd84fdd2bb" providerId="ADAL" clId="{71EBC684-37BE-40AE-943F-85B359DFBCAD}" dt="2024-01-09T16:08:30.500" v="91" actId="2696"/>
        <pc:sldMkLst>
          <pc:docMk/>
          <pc:sldMk cId="313756204" sldId="392"/>
        </pc:sldMkLst>
      </pc:sldChg>
      <pc:sldChg chg="add">
        <pc:chgData name="Qu, Chengyi" userId="9f02c3db-5b00-4063-9ad4-7cdd84fdd2bb" providerId="ADAL" clId="{71EBC684-37BE-40AE-943F-85B359DFBCAD}" dt="2024-01-09T16:08:22.221" v="86"/>
        <pc:sldMkLst>
          <pc:docMk/>
          <pc:sldMk cId="2319081198" sldId="446"/>
        </pc:sldMkLst>
      </pc:sldChg>
      <pc:sldChg chg="add">
        <pc:chgData name="Qu, Chengyi" userId="9f02c3db-5b00-4063-9ad4-7cdd84fdd2bb" providerId="ADAL" clId="{71EBC684-37BE-40AE-943F-85B359DFBCAD}" dt="2024-01-09T16:07:30.569" v="85"/>
        <pc:sldMkLst>
          <pc:docMk/>
          <pc:sldMk cId="626454371" sldId="504"/>
        </pc:sldMkLst>
      </pc:sldChg>
      <pc:sldChg chg="del">
        <pc:chgData name="Qu, Chengyi" userId="9f02c3db-5b00-4063-9ad4-7cdd84fdd2bb" providerId="ADAL" clId="{71EBC684-37BE-40AE-943F-85B359DFBCAD}" dt="2024-01-09T16:08:30.505" v="92" actId="2696"/>
        <pc:sldMkLst>
          <pc:docMk/>
          <pc:sldMk cId="2570994425" sldId="505"/>
        </pc:sldMkLst>
      </pc:sldChg>
      <pc:sldChg chg="del">
        <pc:chgData name="Qu, Chengyi" userId="9f02c3db-5b00-4063-9ad4-7cdd84fdd2bb" providerId="ADAL" clId="{71EBC684-37BE-40AE-943F-85B359DFBCAD}" dt="2024-01-09T16:08:30.510" v="93" actId="2696"/>
        <pc:sldMkLst>
          <pc:docMk/>
          <pc:sldMk cId="951130442" sldId="506"/>
        </pc:sldMkLst>
      </pc:sldChg>
      <pc:sldChg chg="del">
        <pc:chgData name="Qu, Chengyi" userId="9f02c3db-5b00-4063-9ad4-7cdd84fdd2bb" providerId="ADAL" clId="{71EBC684-37BE-40AE-943F-85B359DFBCAD}" dt="2024-01-09T16:08:30.567" v="103" actId="2696"/>
        <pc:sldMkLst>
          <pc:docMk/>
          <pc:sldMk cId="735510040" sldId="509"/>
        </pc:sldMkLst>
      </pc:sldChg>
      <pc:sldChg chg="add">
        <pc:chgData name="Qu, Chengyi" userId="9f02c3db-5b00-4063-9ad4-7cdd84fdd2bb" providerId="ADAL" clId="{71EBC684-37BE-40AE-943F-85B359DFBCAD}" dt="2024-01-09T16:08:22.221" v="86"/>
        <pc:sldMkLst>
          <pc:docMk/>
          <pc:sldMk cId="1508545327" sldId="522"/>
        </pc:sldMkLst>
      </pc:sldChg>
      <pc:sldChg chg="add ord">
        <pc:chgData name="Qu, Chengyi" userId="9f02c3db-5b00-4063-9ad4-7cdd84fdd2bb" providerId="ADAL" clId="{71EBC684-37BE-40AE-943F-85B359DFBCAD}" dt="2024-01-09T16:40:24.173" v="390"/>
        <pc:sldMkLst>
          <pc:docMk/>
          <pc:sldMk cId="854743546" sldId="526"/>
        </pc:sldMkLst>
      </pc:sldChg>
      <pc:sldChg chg="add del">
        <pc:chgData name="Qu, Chengyi" userId="9f02c3db-5b00-4063-9ad4-7cdd84fdd2bb" providerId="ADAL" clId="{71EBC684-37BE-40AE-943F-85B359DFBCAD}" dt="2024-01-09T16:06:51.507" v="84"/>
        <pc:sldMkLst>
          <pc:docMk/>
          <pc:sldMk cId="4168855840" sldId="533"/>
        </pc:sldMkLst>
      </pc:sldChg>
      <pc:sldChg chg="addSp delSp modSp add">
        <pc:chgData name="Qu, Chengyi" userId="9f02c3db-5b00-4063-9ad4-7cdd84fdd2bb" providerId="ADAL" clId="{71EBC684-37BE-40AE-943F-85B359DFBCAD}" dt="2024-01-09T16:37:53.443" v="386" actId="1076"/>
        <pc:sldMkLst>
          <pc:docMk/>
          <pc:sldMk cId="1949189601" sldId="573"/>
        </pc:sldMkLst>
      </pc:sldChg>
      <pc:sldChg chg="del">
        <pc:chgData name="Qu, Chengyi" userId="9f02c3db-5b00-4063-9ad4-7cdd84fdd2bb" providerId="ADAL" clId="{71EBC684-37BE-40AE-943F-85B359DFBCAD}" dt="2024-01-09T16:08:30.522" v="95" actId="2696"/>
        <pc:sldMkLst>
          <pc:docMk/>
          <pc:sldMk cId="2316705036" sldId="603"/>
        </pc:sldMkLst>
      </pc:sldChg>
      <pc:sldChg chg="del">
        <pc:chgData name="Qu, Chengyi" userId="9f02c3db-5b00-4063-9ad4-7cdd84fdd2bb" providerId="ADAL" clId="{71EBC684-37BE-40AE-943F-85B359DFBCAD}" dt="2024-01-09T16:08:30.526" v="96" actId="2696"/>
        <pc:sldMkLst>
          <pc:docMk/>
          <pc:sldMk cId="2915450618" sldId="604"/>
        </pc:sldMkLst>
      </pc:sldChg>
      <pc:sldChg chg="del">
        <pc:chgData name="Qu, Chengyi" userId="9f02c3db-5b00-4063-9ad4-7cdd84fdd2bb" providerId="ADAL" clId="{71EBC684-37BE-40AE-943F-85B359DFBCAD}" dt="2024-01-09T16:08:30.551" v="99" actId="2696"/>
        <pc:sldMkLst>
          <pc:docMk/>
          <pc:sldMk cId="562797420" sldId="608"/>
        </pc:sldMkLst>
      </pc:sldChg>
      <pc:sldChg chg="del">
        <pc:chgData name="Qu, Chengyi" userId="9f02c3db-5b00-4063-9ad4-7cdd84fdd2bb" providerId="ADAL" clId="{71EBC684-37BE-40AE-943F-85B359DFBCAD}" dt="2024-01-09T16:08:30.517" v="94" actId="2696"/>
        <pc:sldMkLst>
          <pc:docMk/>
          <pc:sldMk cId="3938647246" sldId="867"/>
        </pc:sldMkLst>
      </pc:sldChg>
      <pc:sldChg chg="del">
        <pc:chgData name="Qu, Chengyi" userId="9f02c3db-5b00-4063-9ad4-7cdd84fdd2bb" providerId="ADAL" clId="{71EBC684-37BE-40AE-943F-85B359DFBCAD}" dt="2024-01-09T16:08:30.482" v="88" actId="2696"/>
        <pc:sldMkLst>
          <pc:docMk/>
          <pc:sldMk cId="1165219369" sldId="919"/>
        </pc:sldMkLst>
      </pc:sldChg>
      <pc:sldChg chg="addSp delSp modSp">
        <pc:chgData name="Qu, Chengyi" userId="9f02c3db-5b00-4063-9ad4-7cdd84fdd2bb" providerId="ADAL" clId="{71EBC684-37BE-40AE-943F-85B359DFBCAD}" dt="2024-01-09T16:04:58.638" v="77" actId="20577"/>
        <pc:sldMkLst>
          <pc:docMk/>
          <pc:sldMk cId="1987998376" sldId="964"/>
        </pc:sldMkLst>
      </pc:sldChg>
      <pc:sldChg chg="del">
        <pc:chgData name="Qu, Chengyi" userId="9f02c3db-5b00-4063-9ad4-7cdd84fdd2bb" providerId="ADAL" clId="{71EBC684-37BE-40AE-943F-85B359DFBCAD}" dt="2024-01-09T16:08:30.535" v="97" actId="2696"/>
        <pc:sldMkLst>
          <pc:docMk/>
          <pc:sldMk cId="3956557252" sldId="965"/>
        </pc:sldMkLst>
      </pc:sldChg>
      <pc:sldChg chg="add ord">
        <pc:chgData name="Qu, Chengyi" userId="9f02c3db-5b00-4063-9ad4-7cdd84fdd2bb" providerId="ADAL" clId="{71EBC684-37BE-40AE-943F-85B359DFBCAD}" dt="2024-01-09T16:40:24.173" v="390"/>
        <pc:sldMkLst>
          <pc:docMk/>
          <pc:sldMk cId="3628008649" sldId="971"/>
        </pc:sldMkLst>
      </pc:sldChg>
      <pc:sldChg chg="add ord">
        <pc:chgData name="Qu, Chengyi" userId="9f02c3db-5b00-4063-9ad4-7cdd84fdd2bb" providerId="ADAL" clId="{71EBC684-37BE-40AE-943F-85B359DFBCAD}" dt="2024-01-09T16:40:24.173" v="390"/>
        <pc:sldMkLst>
          <pc:docMk/>
          <pc:sldMk cId="3445340925" sldId="972"/>
        </pc:sldMkLst>
      </pc:sldChg>
      <pc:sldChg chg="del">
        <pc:chgData name="Qu, Chengyi" userId="9f02c3db-5b00-4063-9ad4-7cdd84fdd2bb" providerId="ADAL" clId="{71EBC684-37BE-40AE-943F-85B359DFBCAD}" dt="2024-01-09T16:08:30.473" v="87" actId="2696"/>
        <pc:sldMkLst>
          <pc:docMk/>
          <pc:sldMk cId="56815972" sldId="1257"/>
        </pc:sldMkLst>
      </pc:sldChg>
      <pc:sldChg chg="del">
        <pc:chgData name="Qu, Chengyi" userId="9f02c3db-5b00-4063-9ad4-7cdd84fdd2bb" providerId="ADAL" clId="{71EBC684-37BE-40AE-943F-85B359DFBCAD}" dt="2024-01-09T16:08:30.561" v="102" actId="2696"/>
        <pc:sldMkLst>
          <pc:docMk/>
          <pc:sldMk cId="2835061460" sldId="1258"/>
        </pc:sldMkLst>
      </pc:sldChg>
      <pc:sldChg chg="del">
        <pc:chgData name="Qu, Chengyi" userId="9f02c3db-5b00-4063-9ad4-7cdd84fdd2bb" providerId="ADAL" clId="{71EBC684-37BE-40AE-943F-85B359DFBCAD}" dt="2024-01-09T16:08:30.603" v="109" actId="2696"/>
        <pc:sldMkLst>
          <pc:docMk/>
          <pc:sldMk cId="1307588251" sldId="1259"/>
        </pc:sldMkLst>
      </pc:sldChg>
      <pc:sldChg chg="del">
        <pc:chgData name="Qu, Chengyi" userId="9f02c3db-5b00-4063-9ad4-7cdd84fdd2bb" providerId="ADAL" clId="{71EBC684-37BE-40AE-943F-85B359DFBCAD}" dt="2024-01-09T16:08:30.594" v="107" actId="2696"/>
        <pc:sldMkLst>
          <pc:docMk/>
          <pc:sldMk cId="1694100107" sldId="1260"/>
        </pc:sldMkLst>
      </pc:sldChg>
      <pc:sldChg chg="modSp add">
        <pc:chgData name="Qu, Chengyi" userId="9f02c3db-5b00-4063-9ad4-7cdd84fdd2bb" providerId="ADAL" clId="{71EBC684-37BE-40AE-943F-85B359DFBCAD}" dt="2024-01-09T16:05:16.829" v="79" actId="207"/>
        <pc:sldMkLst>
          <pc:docMk/>
          <pc:sldMk cId="1883330637" sldId="1261"/>
        </pc:sldMkLst>
      </pc:sldChg>
      <pc:sldChg chg="add del">
        <pc:chgData name="Qu, Chengyi" userId="9f02c3db-5b00-4063-9ad4-7cdd84fdd2bb" providerId="ADAL" clId="{71EBC684-37BE-40AE-943F-85B359DFBCAD}" dt="2024-01-09T16:06:51.178" v="83"/>
        <pc:sldMkLst>
          <pc:docMk/>
          <pc:sldMk cId="764943190" sldId="1262"/>
        </pc:sldMkLst>
      </pc:sldChg>
      <pc:sldChg chg="add">
        <pc:chgData name="Qu, Chengyi" userId="9f02c3db-5b00-4063-9ad4-7cdd84fdd2bb" providerId="ADAL" clId="{71EBC684-37BE-40AE-943F-85B359DFBCAD}" dt="2024-01-09T16:07:30.569" v="85"/>
        <pc:sldMkLst>
          <pc:docMk/>
          <pc:sldMk cId="2506038731" sldId="1262"/>
        </pc:sldMkLst>
      </pc:sldChg>
      <pc:sldChg chg="add">
        <pc:chgData name="Qu, Chengyi" userId="9f02c3db-5b00-4063-9ad4-7cdd84fdd2bb" providerId="ADAL" clId="{71EBC684-37BE-40AE-943F-85B359DFBCAD}" dt="2024-01-09T16:08:22.221" v="86"/>
        <pc:sldMkLst>
          <pc:docMk/>
          <pc:sldMk cId="612722790" sldId="1263"/>
        </pc:sldMkLst>
      </pc:sldChg>
      <pc:sldChg chg="modSp add">
        <pc:chgData name="Qu, Chengyi" userId="9f02c3db-5b00-4063-9ad4-7cdd84fdd2bb" providerId="ADAL" clId="{71EBC684-37BE-40AE-943F-85B359DFBCAD}" dt="2024-01-09T16:25:59.529" v="362" actId="20577"/>
        <pc:sldMkLst>
          <pc:docMk/>
          <pc:sldMk cId="84850273" sldId="1264"/>
        </pc:sldMkLst>
      </pc:sldChg>
      <pc:sldChg chg="modSp add del">
        <pc:chgData name="Qu, Chengyi" userId="9f02c3db-5b00-4063-9ad4-7cdd84fdd2bb" providerId="ADAL" clId="{71EBC684-37BE-40AE-943F-85B359DFBCAD}" dt="2024-01-09T16:37:16.482" v="376" actId="2696"/>
        <pc:sldMkLst>
          <pc:docMk/>
          <pc:sldMk cId="3507344199" sldId="1265"/>
        </pc:sldMkLst>
      </pc:sldChg>
      <pc:sldChg chg="modSp add del">
        <pc:chgData name="Qu, Chengyi" userId="9f02c3db-5b00-4063-9ad4-7cdd84fdd2bb" providerId="ADAL" clId="{71EBC684-37BE-40AE-943F-85B359DFBCAD}" dt="2024-01-09T16:38:21.366" v="389" actId="20577"/>
        <pc:sldMkLst>
          <pc:docMk/>
          <pc:sldMk cId="1835531626" sldId="1266"/>
        </pc:sldMkLst>
      </pc:sldChg>
      <pc:sldMasterChg chg="delSldLayout">
        <pc:chgData name="Qu, Chengyi" userId="9f02c3db-5b00-4063-9ad4-7cdd84fdd2bb" providerId="ADAL" clId="{71EBC684-37BE-40AE-943F-85B359DFBCAD}" dt="2024-01-09T16:08:30.595" v="108" actId="2696"/>
        <pc:sldMasterMkLst>
          <pc:docMk/>
          <pc:sldMasterMk cId="481874104" sldId="2147483667"/>
        </pc:sldMasterMkLst>
        <pc:sldLayoutChg chg="del">
          <pc:chgData name="Qu, Chengyi" userId="9f02c3db-5b00-4063-9ad4-7cdd84fdd2bb" providerId="ADAL" clId="{71EBC684-37BE-40AE-943F-85B359DFBCAD}" dt="2024-01-09T16:08:30.553" v="100" actId="2696"/>
          <pc:sldLayoutMkLst>
            <pc:docMk/>
            <pc:sldMasterMk cId="481874104" sldId="2147483667"/>
            <pc:sldLayoutMk cId="1386336603" sldId="2147483679"/>
          </pc:sldLayoutMkLst>
        </pc:sldLayoutChg>
        <pc:sldLayoutChg chg="del">
          <pc:chgData name="Qu, Chengyi" userId="9f02c3db-5b00-4063-9ad4-7cdd84fdd2bb" providerId="ADAL" clId="{71EBC684-37BE-40AE-943F-85B359DFBCAD}" dt="2024-01-09T16:08:30.595" v="108" actId="2696"/>
          <pc:sldLayoutMkLst>
            <pc:docMk/>
            <pc:sldMasterMk cId="481874104" sldId="2147483667"/>
            <pc:sldLayoutMk cId="1457830139" sldId="2147483680"/>
          </pc:sldLayoutMkLst>
        </pc:sldLayoutChg>
      </pc:sldMasterChg>
    </pc:docChg>
  </pc:docChgLst>
  <pc:docChgLst>
    <pc:chgData name="Qu, Chengyi" userId="9f02c3db-5b00-4063-9ad4-7cdd84fdd2bb" providerId="ADAL" clId="{54A67444-F441-4145-B7B7-0BC8ED328209}"/>
    <pc:docChg chg="undo custSel addSld delSld modSld delMainMaster">
      <pc:chgData name="Qu, Chengyi" userId="9f02c3db-5b00-4063-9ad4-7cdd84fdd2bb" providerId="ADAL" clId="{54A67444-F441-4145-B7B7-0BC8ED328209}" dt="2024-01-23T16:11:02.586" v="47" actId="14100"/>
      <pc:docMkLst>
        <pc:docMk/>
      </pc:docMkLst>
      <pc:sldChg chg="modSp mod">
        <pc:chgData name="Qu, Chengyi" userId="9f02c3db-5b00-4063-9ad4-7cdd84fdd2bb" providerId="ADAL" clId="{54A67444-F441-4145-B7B7-0BC8ED328209}" dt="2024-01-23T16:02:39.941" v="9" actId="20577"/>
        <pc:sldMkLst>
          <pc:docMk/>
          <pc:sldMk cId="553553694" sldId="258"/>
        </pc:sldMkLst>
      </pc:sldChg>
      <pc:sldChg chg="add modNotes">
        <pc:chgData name="Qu, Chengyi" userId="9f02c3db-5b00-4063-9ad4-7cdd84fdd2bb" providerId="ADAL" clId="{54A67444-F441-4145-B7B7-0BC8ED328209}" dt="2024-01-23T16:06:18.819" v="43"/>
        <pc:sldMkLst>
          <pc:docMk/>
          <pc:sldMk cId="1990146364" sldId="259"/>
        </pc:sldMkLst>
      </pc:sldChg>
      <pc:sldChg chg="del">
        <pc:chgData name="Qu, Chengyi" userId="9f02c3db-5b00-4063-9ad4-7cdd84fdd2bb" providerId="ADAL" clId="{54A67444-F441-4145-B7B7-0BC8ED328209}" dt="2024-01-23T16:04:34.681" v="21" actId="47"/>
        <pc:sldMkLst>
          <pc:docMk/>
          <pc:sldMk cId="0" sldId="261"/>
        </pc:sldMkLst>
      </pc:sldChg>
      <pc:sldChg chg="add del">
        <pc:chgData name="Qu, Chengyi" userId="9f02c3db-5b00-4063-9ad4-7cdd84fdd2bb" providerId="ADAL" clId="{54A67444-F441-4145-B7B7-0BC8ED328209}" dt="2024-01-23T16:06:18.819" v="43"/>
        <pc:sldMkLst>
          <pc:docMk/>
          <pc:sldMk cId="3379956012" sldId="261"/>
        </pc:sldMkLst>
      </pc:sldChg>
      <pc:sldChg chg="del">
        <pc:chgData name="Qu, Chengyi" userId="9f02c3db-5b00-4063-9ad4-7cdd84fdd2bb" providerId="ADAL" clId="{54A67444-F441-4145-B7B7-0BC8ED328209}" dt="2024-01-23T16:04:34.681" v="21" actId="47"/>
        <pc:sldMkLst>
          <pc:docMk/>
          <pc:sldMk cId="0" sldId="262"/>
        </pc:sldMkLst>
      </pc:sldChg>
      <pc:sldChg chg="add del">
        <pc:chgData name="Qu, Chengyi" userId="9f02c3db-5b00-4063-9ad4-7cdd84fdd2bb" providerId="ADAL" clId="{54A67444-F441-4145-B7B7-0BC8ED328209}" dt="2024-01-23T16:06:18.819" v="43"/>
        <pc:sldMkLst>
          <pc:docMk/>
          <pc:sldMk cId="1685846870" sldId="262"/>
        </pc:sldMkLst>
      </pc:sldChg>
      <pc:sldChg chg="del">
        <pc:chgData name="Qu, Chengyi" userId="9f02c3db-5b00-4063-9ad4-7cdd84fdd2bb" providerId="ADAL" clId="{54A67444-F441-4145-B7B7-0BC8ED328209}" dt="2024-01-23T16:04:34.681" v="21" actId="47"/>
        <pc:sldMkLst>
          <pc:docMk/>
          <pc:sldMk cId="0" sldId="263"/>
        </pc:sldMkLst>
      </pc:sldChg>
      <pc:sldChg chg="add del">
        <pc:chgData name="Qu, Chengyi" userId="9f02c3db-5b00-4063-9ad4-7cdd84fdd2bb" providerId="ADAL" clId="{54A67444-F441-4145-B7B7-0BC8ED328209}" dt="2024-01-23T16:06:18.819" v="43"/>
        <pc:sldMkLst>
          <pc:docMk/>
          <pc:sldMk cId="106735833" sldId="263"/>
        </pc:sldMkLst>
      </pc:sldChg>
      <pc:sldChg chg="del">
        <pc:chgData name="Qu, Chengyi" userId="9f02c3db-5b00-4063-9ad4-7cdd84fdd2bb" providerId="ADAL" clId="{54A67444-F441-4145-B7B7-0BC8ED328209}" dt="2024-01-23T16:04:34.681" v="21" actId="47"/>
        <pc:sldMkLst>
          <pc:docMk/>
          <pc:sldMk cId="0" sldId="264"/>
        </pc:sldMkLst>
      </pc:sldChg>
      <pc:sldChg chg="add del">
        <pc:chgData name="Qu, Chengyi" userId="9f02c3db-5b00-4063-9ad4-7cdd84fdd2bb" providerId="ADAL" clId="{54A67444-F441-4145-B7B7-0BC8ED328209}" dt="2024-01-23T16:06:18.819" v="43"/>
        <pc:sldMkLst>
          <pc:docMk/>
          <pc:sldMk cId="3374817821" sldId="264"/>
        </pc:sldMkLst>
      </pc:sldChg>
      <pc:sldChg chg="del">
        <pc:chgData name="Qu, Chengyi" userId="9f02c3db-5b00-4063-9ad4-7cdd84fdd2bb" providerId="ADAL" clId="{54A67444-F441-4145-B7B7-0BC8ED328209}" dt="2024-01-23T16:04:34.681" v="21" actId="47"/>
        <pc:sldMkLst>
          <pc:docMk/>
          <pc:sldMk cId="0" sldId="265"/>
        </pc:sldMkLst>
      </pc:sldChg>
      <pc:sldChg chg="add del">
        <pc:chgData name="Qu, Chengyi" userId="9f02c3db-5b00-4063-9ad4-7cdd84fdd2bb" providerId="ADAL" clId="{54A67444-F441-4145-B7B7-0BC8ED328209}" dt="2024-01-23T16:06:18.819" v="43"/>
        <pc:sldMkLst>
          <pc:docMk/>
          <pc:sldMk cId="617169351" sldId="265"/>
        </pc:sldMkLst>
      </pc:sldChg>
      <pc:sldChg chg="modSp add mod modNotes">
        <pc:chgData name="Qu, Chengyi" userId="9f02c3db-5b00-4063-9ad4-7cdd84fdd2bb" providerId="ADAL" clId="{54A67444-F441-4145-B7B7-0BC8ED328209}" dt="2024-01-23T16:11:02.586" v="47" actId="14100"/>
        <pc:sldMkLst>
          <pc:docMk/>
          <pc:sldMk cId="4236835058" sldId="266"/>
        </pc:sldMkLst>
      </pc:sldChg>
      <pc:sldChg chg="add modNotes">
        <pc:chgData name="Qu, Chengyi" userId="9f02c3db-5b00-4063-9ad4-7cdd84fdd2bb" providerId="ADAL" clId="{54A67444-F441-4145-B7B7-0BC8ED328209}" dt="2024-01-23T16:06:18.819" v="43"/>
        <pc:sldMkLst>
          <pc:docMk/>
          <pc:sldMk cId="2712866180" sldId="267"/>
        </pc:sldMkLst>
      </pc:sldChg>
      <pc:sldChg chg="add modNotes">
        <pc:chgData name="Qu, Chengyi" userId="9f02c3db-5b00-4063-9ad4-7cdd84fdd2bb" providerId="ADAL" clId="{54A67444-F441-4145-B7B7-0BC8ED328209}" dt="2024-01-23T16:06:18.819" v="43"/>
        <pc:sldMkLst>
          <pc:docMk/>
          <pc:sldMk cId="1180261676" sldId="268"/>
        </pc:sldMkLst>
      </pc:sldChg>
      <pc:sldChg chg="del">
        <pc:chgData name="Qu, Chengyi" userId="9f02c3db-5b00-4063-9ad4-7cdd84fdd2bb" providerId="ADAL" clId="{54A67444-F441-4145-B7B7-0BC8ED328209}" dt="2024-01-23T16:04:34.681" v="21" actId="47"/>
        <pc:sldMkLst>
          <pc:docMk/>
          <pc:sldMk cId="1283235496" sldId="270"/>
        </pc:sldMkLst>
      </pc:sldChg>
      <pc:sldChg chg="del">
        <pc:chgData name="Qu, Chengyi" userId="9f02c3db-5b00-4063-9ad4-7cdd84fdd2bb" providerId="ADAL" clId="{54A67444-F441-4145-B7B7-0BC8ED328209}" dt="2024-01-23T16:04:34.681" v="21" actId="47"/>
        <pc:sldMkLst>
          <pc:docMk/>
          <pc:sldMk cId="1976470243" sldId="271"/>
        </pc:sldMkLst>
      </pc:sldChg>
      <pc:sldChg chg="del">
        <pc:chgData name="Qu, Chengyi" userId="9f02c3db-5b00-4063-9ad4-7cdd84fdd2bb" providerId="ADAL" clId="{54A67444-F441-4145-B7B7-0BC8ED328209}" dt="2024-01-23T16:04:34.681" v="21" actId="47"/>
        <pc:sldMkLst>
          <pc:docMk/>
          <pc:sldMk cId="2385946305" sldId="272"/>
        </pc:sldMkLst>
      </pc:sldChg>
      <pc:sldChg chg="del">
        <pc:chgData name="Qu, Chengyi" userId="9f02c3db-5b00-4063-9ad4-7cdd84fdd2bb" providerId="ADAL" clId="{54A67444-F441-4145-B7B7-0BC8ED328209}" dt="2024-01-23T16:04:34.681" v="21" actId="47"/>
        <pc:sldMkLst>
          <pc:docMk/>
          <pc:sldMk cId="834100436" sldId="273"/>
        </pc:sldMkLst>
      </pc:sldChg>
      <pc:sldChg chg="del">
        <pc:chgData name="Qu, Chengyi" userId="9f02c3db-5b00-4063-9ad4-7cdd84fdd2bb" providerId="ADAL" clId="{54A67444-F441-4145-B7B7-0BC8ED328209}" dt="2024-01-23T16:04:34.681" v="21" actId="47"/>
        <pc:sldMkLst>
          <pc:docMk/>
          <pc:sldMk cId="2242056526" sldId="276"/>
        </pc:sldMkLst>
      </pc:sldChg>
      <pc:sldChg chg="del">
        <pc:chgData name="Qu, Chengyi" userId="9f02c3db-5b00-4063-9ad4-7cdd84fdd2bb" providerId="ADAL" clId="{54A67444-F441-4145-B7B7-0BC8ED328209}" dt="2024-01-23T16:04:34.681" v="21" actId="47"/>
        <pc:sldMkLst>
          <pc:docMk/>
          <pc:sldMk cId="3925861337" sldId="280"/>
        </pc:sldMkLst>
      </pc:sldChg>
      <pc:sldChg chg="del">
        <pc:chgData name="Qu, Chengyi" userId="9f02c3db-5b00-4063-9ad4-7cdd84fdd2bb" providerId="ADAL" clId="{54A67444-F441-4145-B7B7-0BC8ED328209}" dt="2024-01-23T16:04:34.681" v="21" actId="47"/>
        <pc:sldMkLst>
          <pc:docMk/>
          <pc:sldMk cId="1986486448" sldId="281"/>
        </pc:sldMkLst>
      </pc:sldChg>
      <pc:sldChg chg="del">
        <pc:chgData name="Qu, Chengyi" userId="9f02c3db-5b00-4063-9ad4-7cdd84fdd2bb" providerId="ADAL" clId="{54A67444-F441-4145-B7B7-0BC8ED328209}" dt="2024-01-23T16:04:34.681" v="21" actId="47"/>
        <pc:sldMkLst>
          <pc:docMk/>
          <pc:sldMk cId="2836295078" sldId="282"/>
        </pc:sldMkLst>
      </pc:sldChg>
      <pc:sldChg chg="add modNotes">
        <pc:chgData name="Qu, Chengyi" userId="9f02c3db-5b00-4063-9ad4-7cdd84fdd2bb" providerId="ADAL" clId="{54A67444-F441-4145-B7B7-0BC8ED328209}" dt="2024-01-23T16:06:18.819" v="43"/>
        <pc:sldMkLst>
          <pc:docMk/>
          <pc:sldMk cId="3696353953" sldId="303"/>
        </pc:sldMkLst>
      </pc:sldChg>
      <pc:sldChg chg="add modNotes">
        <pc:chgData name="Qu, Chengyi" userId="9f02c3db-5b00-4063-9ad4-7cdd84fdd2bb" providerId="ADAL" clId="{54A67444-F441-4145-B7B7-0BC8ED328209}" dt="2024-01-23T16:06:18.819" v="43"/>
        <pc:sldMkLst>
          <pc:docMk/>
          <pc:sldMk cId="2713426596" sldId="304"/>
        </pc:sldMkLst>
      </pc:sldChg>
      <pc:sldChg chg="add modNotes">
        <pc:chgData name="Qu, Chengyi" userId="9f02c3db-5b00-4063-9ad4-7cdd84fdd2bb" providerId="ADAL" clId="{54A67444-F441-4145-B7B7-0BC8ED328209}" dt="2024-01-23T16:06:18.819" v="43"/>
        <pc:sldMkLst>
          <pc:docMk/>
          <pc:sldMk cId="2387288212" sldId="305"/>
        </pc:sldMkLst>
      </pc:sldChg>
      <pc:sldChg chg="add modNotes">
        <pc:chgData name="Qu, Chengyi" userId="9f02c3db-5b00-4063-9ad4-7cdd84fdd2bb" providerId="ADAL" clId="{54A67444-F441-4145-B7B7-0BC8ED328209}" dt="2024-01-23T16:06:18.819" v="43"/>
        <pc:sldMkLst>
          <pc:docMk/>
          <pc:sldMk cId="3887296429" sldId="306"/>
        </pc:sldMkLst>
      </pc:sldChg>
      <pc:sldChg chg="del">
        <pc:chgData name="Qu, Chengyi" userId="9f02c3db-5b00-4063-9ad4-7cdd84fdd2bb" providerId="ADAL" clId="{54A67444-F441-4145-B7B7-0BC8ED328209}" dt="2024-01-23T16:04:34.681" v="21" actId="47"/>
        <pc:sldMkLst>
          <pc:docMk/>
          <pc:sldMk cId="996191177" sldId="332"/>
        </pc:sldMkLst>
      </pc:sldChg>
      <pc:sldChg chg="del">
        <pc:chgData name="Qu, Chengyi" userId="9f02c3db-5b00-4063-9ad4-7cdd84fdd2bb" providerId="ADAL" clId="{54A67444-F441-4145-B7B7-0BC8ED328209}" dt="2024-01-23T16:04:34.681" v="21" actId="47"/>
        <pc:sldMkLst>
          <pc:docMk/>
          <pc:sldMk cId="2088431158" sldId="333"/>
        </pc:sldMkLst>
      </pc:sldChg>
      <pc:sldChg chg="del">
        <pc:chgData name="Qu, Chengyi" userId="9f02c3db-5b00-4063-9ad4-7cdd84fdd2bb" providerId="ADAL" clId="{54A67444-F441-4145-B7B7-0BC8ED328209}" dt="2024-01-23T16:04:34.681" v="21" actId="47"/>
        <pc:sldMkLst>
          <pc:docMk/>
          <pc:sldMk cId="3190255653" sldId="334"/>
        </pc:sldMkLst>
      </pc:sldChg>
      <pc:sldChg chg="del">
        <pc:chgData name="Qu, Chengyi" userId="9f02c3db-5b00-4063-9ad4-7cdd84fdd2bb" providerId="ADAL" clId="{54A67444-F441-4145-B7B7-0BC8ED328209}" dt="2024-01-23T16:04:34.681" v="21" actId="47"/>
        <pc:sldMkLst>
          <pc:docMk/>
          <pc:sldMk cId="4015059804" sldId="335"/>
        </pc:sldMkLst>
      </pc:sldChg>
      <pc:sldChg chg="del">
        <pc:chgData name="Qu, Chengyi" userId="9f02c3db-5b00-4063-9ad4-7cdd84fdd2bb" providerId="ADAL" clId="{54A67444-F441-4145-B7B7-0BC8ED328209}" dt="2024-01-23T16:04:34.681" v="21" actId="47"/>
        <pc:sldMkLst>
          <pc:docMk/>
          <pc:sldMk cId="4242966397" sldId="390"/>
        </pc:sldMkLst>
      </pc:sldChg>
      <pc:sldChg chg="del">
        <pc:chgData name="Qu, Chengyi" userId="9f02c3db-5b00-4063-9ad4-7cdd84fdd2bb" providerId="ADAL" clId="{54A67444-F441-4145-B7B7-0BC8ED328209}" dt="2024-01-23T16:04:34.681" v="21" actId="47"/>
        <pc:sldMkLst>
          <pc:docMk/>
          <pc:sldMk cId="2319081198" sldId="446"/>
        </pc:sldMkLst>
      </pc:sldChg>
      <pc:sldChg chg="del">
        <pc:chgData name="Qu, Chengyi" userId="9f02c3db-5b00-4063-9ad4-7cdd84fdd2bb" providerId="ADAL" clId="{54A67444-F441-4145-B7B7-0BC8ED328209}" dt="2024-01-23T16:04:34.681" v="21" actId="47"/>
        <pc:sldMkLst>
          <pc:docMk/>
          <pc:sldMk cId="626454371" sldId="504"/>
        </pc:sldMkLst>
      </pc:sldChg>
      <pc:sldChg chg="del">
        <pc:chgData name="Qu, Chengyi" userId="9f02c3db-5b00-4063-9ad4-7cdd84fdd2bb" providerId="ADAL" clId="{54A67444-F441-4145-B7B7-0BC8ED328209}" dt="2024-01-23T16:04:34.681" v="21" actId="47"/>
        <pc:sldMkLst>
          <pc:docMk/>
          <pc:sldMk cId="1508545327" sldId="522"/>
        </pc:sldMkLst>
      </pc:sldChg>
      <pc:sldChg chg="del">
        <pc:chgData name="Qu, Chengyi" userId="9f02c3db-5b00-4063-9ad4-7cdd84fdd2bb" providerId="ADAL" clId="{54A67444-F441-4145-B7B7-0BC8ED328209}" dt="2024-01-23T16:04:34.681" v="21" actId="47"/>
        <pc:sldMkLst>
          <pc:docMk/>
          <pc:sldMk cId="854743546" sldId="526"/>
        </pc:sldMkLst>
      </pc:sldChg>
      <pc:sldChg chg="del">
        <pc:chgData name="Qu, Chengyi" userId="9f02c3db-5b00-4063-9ad4-7cdd84fdd2bb" providerId="ADAL" clId="{54A67444-F441-4145-B7B7-0BC8ED328209}" dt="2024-01-23T16:04:34.681" v="21" actId="47"/>
        <pc:sldMkLst>
          <pc:docMk/>
          <pc:sldMk cId="4168855840" sldId="533"/>
        </pc:sldMkLst>
      </pc:sldChg>
      <pc:sldChg chg="del">
        <pc:chgData name="Qu, Chengyi" userId="9f02c3db-5b00-4063-9ad4-7cdd84fdd2bb" providerId="ADAL" clId="{54A67444-F441-4145-B7B7-0BC8ED328209}" dt="2024-01-23T16:04:34.681" v="21" actId="47"/>
        <pc:sldMkLst>
          <pc:docMk/>
          <pc:sldMk cId="1949189601" sldId="573"/>
        </pc:sldMkLst>
      </pc:sldChg>
      <pc:sldChg chg="addSp delSp modSp mod">
        <pc:chgData name="Qu, Chengyi" userId="9f02c3db-5b00-4063-9ad4-7cdd84fdd2bb" providerId="ADAL" clId="{54A67444-F441-4145-B7B7-0BC8ED328209}" dt="2024-01-23T16:06:18.819" v="43"/>
        <pc:sldMkLst>
          <pc:docMk/>
          <pc:sldMk cId="1987998376" sldId="964"/>
        </pc:sldMkLst>
      </pc:sldChg>
      <pc:sldChg chg="del">
        <pc:chgData name="Qu, Chengyi" userId="9f02c3db-5b00-4063-9ad4-7cdd84fdd2bb" providerId="ADAL" clId="{54A67444-F441-4145-B7B7-0BC8ED328209}" dt="2024-01-23T16:04:34.681" v="21" actId="47"/>
        <pc:sldMkLst>
          <pc:docMk/>
          <pc:sldMk cId="3628008649" sldId="971"/>
        </pc:sldMkLst>
      </pc:sldChg>
      <pc:sldChg chg="del">
        <pc:chgData name="Qu, Chengyi" userId="9f02c3db-5b00-4063-9ad4-7cdd84fdd2bb" providerId="ADAL" clId="{54A67444-F441-4145-B7B7-0BC8ED328209}" dt="2024-01-23T16:04:34.681" v="21" actId="47"/>
        <pc:sldMkLst>
          <pc:docMk/>
          <pc:sldMk cId="3445340925" sldId="972"/>
        </pc:sldMkLst>
      </pc:sldChg>
      <pc:sldChg chg="del">
        <pc:chgData name="Qu, Chengyi" userId="9f02c3db-5b00-4063-9ad4-7cdd84fdd2bb" providerId="ADAL" clId="{54A67444-F441-4145-B7B7-0BC8ED328209}" dt="2024-01-23T16:04:34.681" v="21" actId="47"/>
        <pc:sldMkLst>
          <pc:docMk/>
          <pc:sldMk cId="1883330637" sldId="1261"/>
        </pc:sldMkLst>
      </pc:sldChg>
      <pc:sldChg chg="del">
        <pc:chgData name="Qu, Chengyi" userId="9f02c3db-5b00-4063-9ad4-7cdd84fdd2bb" providerId="ADAL" clId="{54A67444-F441-4145-B7B7-0BC8ED328209}" dt="2024-01-23T16:04:34.681" v="21" actId="47"/>
        <pc:sldMkLst>
          <pc:docMk/>
          <pc:sldMk cId="2506038731" sldId="1262"/>
        </pc:sldMkLst>
      </pc:sldChg>
      <pc:sldChg chg="del">
        <pc:chgData name="Qu, Chengyi" userId="9f02c3db-5b00-4063-9ad4-7cdd84fdd2bb" providerId="ADAL" clId="{54A67444-F441-4145-B7B7-0BC8ED328209}" dt="2024-01-23T16:04:34.681" v="21" actId="47"/>
        <pc:sldMkLst>
          <pc:docMk/>
          <pc:sldMk cId="612722790" sldId="1263"/>
        </pc:sldMkLst>
      </pc:sldChg>
      <pc:sldChg chg="del">
        <pc:chgData name="Qu, Chengyi" userId="9f02c3db-5b00-4063-9ad4-7cdd84fdd2bb" providerId="ADAL" clId="{54A67444-F441-4145-B7B7-0BC8ED328209}" dt="2024-01-23T16:04:34.681" v="21" actId="47"/>
        <pc:sldMkLst>
          <pc:docMk/>
          <pc:sldMk cId="84850273" sldId="1264"/>
        </pc:sldMkLst>
      </pc:sldChg>
      <pc:sldChg chg="del">
        <pc:chgData name="Qu, Chengyi" userId="9f02c3db-5b00-4063-9ad4-7cdd84fdd2bb" providerId="ADAL" clId="{54A67444-F441-4145-B7B7-0BC8ED328209}" dt="2024-01-23T16:04:34.681" v="21" actId="47"/>
        <pc:sldMkLst>
          <pc:docMk/>
          <pc:sldMk cId="1835531626" sldId="1266"/>
        </pc:sldMkLst>
      </pc:sldChg>
      <pc:sldChg chg="add modNotes">
        <pc:chgData name="Qu, Chengyi" userId="9f02c3db-5b00-4063-9ad4-7cdd84fdd2bb" providerId="ADAL" clId="{54A67444-F441-4145-B7B7-0BC8ED328209}" dt="2024-01-23T16:06:18.819" v="43"/>
        <pc:sldMkLst>
          <pc:docMk/>
          <pc:sldMk cId="2793842598" sldId="1267"/>
        </pc:sldMkLst>
      </pc:sldChg>
      <pc:sldChg chg="add modNotes">
        <pc:chgData name="Qu, Chengyi" userId="9f02c3db-5b00-4063-9ad4-7cdd84fdd2bb" providerId="ADAL" clId="{54A67444-F441-4145-B7B7-0BC8ED328209}" dt="2024-01-23T16:06:18.819" v="43"/>
        <pc:sldMkLst>
          <pc:docMk/>
          <pc:sldMk cId="3532468293" sldId="1268"/>
        </pc:sldMkLst>
      </pc:sldChg>
      <pc:sldChg chg="add modNotes">
        <pc:chgData name="Qu, Chengyi" userId="9f02c3db-5b00-4063-9ad4-7cdd84fdd2bb" providerId="ADAL" clId="{54A67444-F441-4145-B7B7-0BC8ED328209}" dt="2024-01-23T16:06:18.819" v="43"/>
        <pc:sldMkLst>
          <pc:docMk/>
          <pc:sldMk cId="912014593" sldId="1269"/>
        </pc:sldMkLst>
      </pc:sldChg>
      <pc:sldChg chg="add modNotes">
        <pc:chgData name="Qu, Chengyi" userId="9f02c3db-5b00-4063-9ad4-7cdd84fdd2bb" providerId="ADAL" clId="{54A67444-F441-4145-B7B7-0BC8ED328209}" dt="2024-01-23T16:06:18.819" v="43"/>
        <pc:sldMkLst>
          <pc:docMk/>
          <pc:sldMk cId="3645425597" sldId="1270"/>
        </pc:sldMkLst>
      </pc:sldChg>
      <pc:sldChg chg="add modNotes">
        <pc:chgData name="Qu, Chengyi" userId="9f02c3db-5b00-4063-9ad4-7cdd84fdd2bb" providerId="ADAL" clId="{54A67444-F441-4145-B7B7-0BC8ED328209}" dt="2024-01-23T16:06:18.819" v="43"/>
        <pc:sldMkLst>
          <pc:docMk/>
          <pc:sldMk cId="1358948776" sldId="1271"/>
        </pc:sldMkLst>
      </pc:sldChg>
      <pc:sldChg chg="add modNotes">
        <pc:chgData name="Qu, Chengyi" userId="9f02c3db-5b00-4063-9ad4-7cdd84fdd2bb" providerId="ADAL" clId="{54A67444-F441-4145-B7B7-0BC8ED328209}" dt="2024-01-23T16:06:18.819" v="43"/>
        <pc:sldMkLst>
          <pc:docMk/>
          <pc:sldMk cId="1825207080" sldId="1272"/>
        </pc:sldMkLst>
      </pc:sldChg>
      <pc:sldChg chg="modSp add mod">
        <pc:chgData name="Qu, Chengyi" userId="9f02c3db-5b00-4063-9ad4-7cdd84fdd2bb" providerId="ADAL" clId="{54A67444-F441-4145-B7B7-0BC8ED328209}" dt="2024-01-23T16:06:27.837" v="45" actId="207"/>
        <pc:sldMkLst>
          <pc:docMk/>
          <pc:sldMk cId="1950225687" sldId="1273"/>
        </pc:sldMkLst>
      </pc:sldChg>
      <pc:sldChg chg="add del">
        <pc:chgData name="Qu, Chengyi" userId="9f02c3db-5b00-4063-9ad4-7cdd84fdd2bb" providerId="ADAL" clId="{54A67444-F441-4145-B7B7-0BC8ED328209}" dt="2024-01-23T16:06:18.819" v="43"/>
        <pc:sldMkLst>
          <pc:docMk/>
          <pc:sldMk cId="4245466408" sldId="1273"/>
        </pc:sldMkLst>
      </pc:sldChg>
      <pc:sldChg chg="add del">
        <pc:chgData name="Qu, Chengyi" userId="9f02c3db-5b00-4063-9ad4-7cdd84fdd2bb" providerId="ADAL" clId="{54A67444-F441-4145-B7B7-0BC8ED328209}" dt="2024-01-23T16:06:18.819" v="43"/>
        <pc:sldMkLst>
          <pc:docMk/>
          <pc:sldMk cId="3408189992" sldId="1274"/>
        </pc:sldMkLst>
      </pc:sldChg>
      <pc:sldChg chg="add del">
        <pc:chgData name="Qu, Chengyi" userId="9f02c3db-5b00-4063-9ad4-7cdd84fdd2bb" providerId="ADAL" clId="{54A67444-F441-4145-B7B7-0BC8ED328209}" dt="2024-01-23T16:06:18.819" v="43"/>
        <pc:sldMkLst>
          <pc:docMk/>
          <pc:sldMk cId="498325649" sldId="1275"/>
        </pc:sldMkLst>
      </pc:sldChg>
      <pc:sldChg chg="add del">
        <pc:chgData name="Qu, Chengyi" userId="9f02c3db-5b00-4063-9ad4-7cdd84fdd2bb" providerId="ADAL" clId="{54A67444-F441-4145-B7B7-0BC8ED328209}" dt="2024-01-23T16:06:18.819" v="43"/>
        <pc:sldMkLst>
          <pc:docMk/>
          <pc:sldMk cId="2847344630" sldId="1276"/>
        </pc:sldMkLst>
      </pc:sldChg>
      <pc:sldChg chg="add del">
        <pc:chgData name="Qu, Chengyi" userId="9f02c3db-5b00-4063-9ad4-7cdd84fdd2bb" providerId="ADAL" clId="{54A67444-F441-4145-B7B7-0BC8ED328209}" dt="2024-01-23T16:06:18.819" v="43"/>
        <pc:sldMkLst>
          <pc:docMk/>
          <pc:sldMk cId="1548890303" sldId="1277"/>
        </pc:sldMkLst>
      </pc:sldChg>
      <pc:sldChg chg="add del">
        <pc:chgData name="Qu, Chengyi" userId="9f02c3db-5b00-4063-9ad4-7cdd84fdd2bb" providerId="ADAL" clId="{54A67444-F441-4145-B7B7-0BC8ED328209}" dt="2024-01-23T16:06:18.819" v="43"/>
        <pc:sldMkLst>
          <pc:docMk/>
          <pc:sldMk cId="3014670757" sldId="1278"/>
        </pc:sldMkLst>
      </pc:sldChg>
      <pc:sldChg chg="add del">
        <pc:chgData name="Qu, Chengyi" userId="9f02c3db-5b00-4063-9ad4-7cdd84fdd2bb" providerId="ADAL" clId="{54A67444-F441-4145-B7B7-0BC8ED328209}" dt="2024-01-23T16:06:18.819" v="43"/>
        <pc:sldMkLst>
          <pc:docMk/>
          <pc:sldMk cId="375507717" sldId="1279"/>
        </pc:sldMkLst>
      </pc:sldChg>
      <pc:sldChg chg="add del">
        <pc:chgData name="Qu, Chengyi" userId="9f02c3db-5b00-4063-9ad4-7cdd84fdd2bb" providerId="ADAL" clId="{54A67444-F441-4145-B7B7-0BC8ED328209}" dt="2024-01-23T16:06:18.819" v="43"/>
        <pc:sldMkLst>
          <pc:docMk/>
          <pc:sldMk cId="3565386033" sldId="1280"/>
        </pc:sldMkLst>
      </pc:sldChg>
      <pc:sldChg chg="add del">
        <pc:chgData name="Qu, Chengyi" userId="9f02c3db-5b00-4063-9ad4-7cdd84fdd2bb" providerId="ADAL" clId="{54A67444-F441-4145-B7B7-0BC8ED328209}" dt="2024-01-23T16:06:18.819" v="43"/>
        <pc:sldMkLst>
          <pc:docMk/>
          <pc:sldMk cId="3047513738" sldId="1281"/>
        </pc:sldMkLst>
      </pc:sldChg>
      <pc:sldMasterChg chg="del delSldLayout">
        <pc:chgData name="Qu, Chengyi" userId="9f02c3db-5b00-4063-9ad4-7cdd84fdd2bb" providerId="ADAL" clId="{54A67444-F441-4145-B7B7-0BC8ED328209}" dt="2024-01-23T16:04:34.681" v="21" actId="47"/>
        <pc:sldMasterMkLst>
          <pc:docMk/>
          <pc:sldMasterMk cId="481874104" sldId="2147483667"/>
        </pc:sldMasterMkLst>
        <pc:sldLayoutChg chg="del">
          <pc:chgData name="Qu, Chengyi" userId="9f02c3db-5b00-4063-9ad4-7cdd84fdd2bb" providerId="ADAL" clId="{54A67444-F441-4145-B7B7-0BC8ED328209}" dt="2024-01-23T16:04:34.681" v="21" actId="47"/>
          <pc:sldLayoutMkLst>
            <pc:docMk/>
            <pc:sldMasterMk cId="481874104" sldId="2147483667"/>
            <pc:sldLayoutMk cId="3790666592" sldId="2147483668"/>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3974852885" sldId="2147483669"/>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365228270" sldId="2147483670"/>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32629846" sldId="2147483671"/>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866846496" sldId="2147483672"/>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608458951" sldId="2147483673"/>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44881848" sldId="2147483674"/>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555211856" sldId="2147483675"/>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098067528" sldId="2147483676"/>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926623382" sldId="2147483677"/>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049911616" sldId="2147483678"/>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8227722" sldId="214748367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E49A57-252E-5856-0249-6E1EAAAF7E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35069BF-16CF-3C74-F2F3-606931B6C7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CCDF5-1267-5645-AE4B-2A75F94B291A}" type="datetimeFigureOut">
              <a:rPr lang="en-US" smtClean="0"/>
              <a:t>1/27/2025</a:t>
            </a:fld>
            <a:endParaRPr lang="en-US"/>
          </a:p>
        </p:txBody>
      </p:sp>
      <p:sp>
        <p:nvSpPr>
          <p:cNvPr id="4" name="Footer Placeholder 3">
            <a:extLst>
              <a:ext uri="{FF2B5EF4-FFF2-40B4-BE49-F238E27FC236}">
                <a16:creationId xmlns:a16="http://schemas.microsoft.com/office/drawing/2014/main" id="{14C383E8-9CF2-B618-90AB-4456BAA66D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D0A6E49-8BEC-E6BD-7A2D-565CDA1425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48DCE6-73C3-6547-87E9-607ADF5AB377}" type="slidenum">
              <a:rPr lang="en-US" smtClean="0"/>
              <a:t>‹#›</a:t>
            </a:fld>
            <a:endParaRPr lang="en-US"/>
          </a:p>
        </p:txBody>
      </p:sp>
    </p:spTree>
    <p:extLst>
      <p:ext uri="{BB962C8B-B14F-4D97-AF65-F5344CB8AC3E}">
        <p14:creationId xmlns:p14="http://schemas.microsoft.com/office/powerpoint/2010/main" val="316846025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A04B2-5B56-1C46-8F9D-E0702B1A86A5}" type="datetimeFigureOut">
              <a:rPr lang="en-US" smtClean="0"/>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60373-E21E-9E43-BB3A-0658B3FEE41A}" type="slidenum">
              <a:rPr lang="en-US" smtClean="0"/>
              <a:t>‹#›</a:t>
            </a:fld>
            <a:endParaRPr lang="en-US"/>
          </a:p>
        </p:txBody>
      </p:sp>
    </p:spTree>
    <p:extLst>
      <p:ext uri="{BB962C8B-B14F-4D97-AF65-F5344CB8AC3E}">
        <p14:creationId xmlns:p14="http://schemas.microsoft.com/office/powerpoint/2010/main" val="2585606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833243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4268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379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86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432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2694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803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225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4070728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3C2EDA-3384-CA45-8A3A-7821F1F4DED1}" type="slidenum">
              <a:rPr lang="en-US" smtClean="0"/>
              <a:t>32</a:t>
            </a:fld>
            <a:endParaRPr lang="en-US"/>
          </a:p>
        </p:txBody>
      </p:sp>
    </p:spTree>
    <p:extLst>
      <p:ext uri="{BB962C8B-B14F-4D97-AF65-F5344CB8AC3E}">
        <p14:creationId xmlns:p14="http://schemas.microsoft.com/office/powerpoint/2010/main" val="1305481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638511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Not using </a:t>
            </a:r>
            <a:r>
              <a:rPr lang="en-US" dirty="0" err="1"/>
              <a:t>Netwox</a:t>
            </a:r>
            <a:r>
              <a:rPr lang="en-US" dirty="0"/>
              <a:t> but </a:t>
            </a:r>
            <a:r>
              <a:rPr lang="en-US" dirty="0" err="1"/>
              <a:t>Scapy</a:t>
            </a:r>
            <a:r>
              <a:rPr lang="en-US" dirty="0"/>
              <a:t> python code</a:t>
            </a:r>
          </a:p>
          <a:p>
            <a:pPr marL="0" lvl="0" indent="0">
              <a:spcBef>
                <a:spcPts val="0"/>
              </a:spcBef>
              <a:buNone/>
            </a:pPr>
            <a:r>
              <a:rPr lang="en-US" dirty="0"/>
              <a:t>https://web.ecs.syr.edu/~wedu/Teaching/cis758/netw522/netwox-doc_html/tools/76.html</a:t>
            </a:r>
            <a:endParaRPr dirty="0"/>
          </a:p>
        </p:txBody>
      </p:sp>
    </p:spTree>
    <p:extLst>
      <p:ext uri="{BB962C8B-B14F-4D97-AF65-F5344CB8AC3E}">
        <p14:creationId xmlns:p14="http://schemas.microsoft.com/office/powerpoint/2010/main" val="2795139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Attack should be done on 22 or 80 – each port SYN attack is possible – in above example, only 23 is blocked</a:t>
            </a:r>
          </a:p>
          <a:p>
            <a:pPr marL="0" lvl="0" indent="0">
              <a:spcBef>
                <a:spcPts val="0"/>
              </a:spcBef>
              <a:buNone/>
            </a:pPr>
            <a:endParaRPr dirty="0"/>
          </a:p>
        </p:txBody>
      </p:sp>
    </p:spTree>
    <p:extLst>
      <p:ext uri="{BB962C8B-B14F-4D97-AF65-F5344CB8AC3E}">
        <p14:creationId xmlns:p14="http://schemas.microsoft.com/office/powerpoint/2010/main" val="1379801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lang="en-GB" dirty="0"/>
          </a:p>
        </p:txBody>
      </p:sp>
    </p:spTree>
    <p:extLst>
      <p:ext uri="{BB962C8B-B14F-4D97-AF65-F5344CB8AC3E}">
        <p14:creationId xmlns:p14="http://schemas.microsoft.com/office/powerpoint/2010/main" val="2658094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lang="en-GB" dirty="0"/>
          </a:p>
        </p:txBody>
      </p:sp>
    </p:spTree>
    <p:extLst>
      <p:ext uri="{BB962C8B-B14F-4D97-AF65-F5344CB8AC3E}">
        <p14:creationId xmlns:p14="http://schemas.microsoft.com/office/powerpoint/2010/main" val="3175933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631775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8649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90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D8DB9D91-12A9-6D85-5C4A-107079AA8707}"/>
              </a:ext>
            </a:extLst>
          </p:cNvPr>
          <p:cNvPicPr>
            <a:picLocks noChangeAspect="1"/>
          </p:cNvPicPr>
          <p:nvPr userDrawn="1"/>
        </p:nvPicPr>
        <p:blipFill>
          <a:blip r:embed="rId2"/>
          <a:stretch>
            <a:fillRect/>
          </a:stretch>
        </p:blipFill>
        <p:spPr>
          <a:xfrm>
            <a:off x="0" y="6683"/>
            <a:ext cx="12192000" cy="6844631"/>
          </a:xfrm>
          <a:prstGeom prst="rect">
            <a:avLst/>
          </a:prstGeom>
        </p:spPr>
      </p:pic>
      <p:sp>
        <p:nvSpPr>
          <p:cNvPr id="10" name="Text Placeholder 1">
            <a:extLst>
              <a:ext uri="{FF2B5EF4-FFF2-40B4-BE49-F238E27FC236}">
                <a16:creationId xmlns:a16="http://schemas.microsoft.com/office/drawing/2014/main" id="{BC0596B2-8BCF-CDB9-86A8-E5F1D3BA81E1}"/>
              </a:ext>
            </a:extLst>
          </p:cNvPr>
          <p:cNvSpPr>
            <a:spLocks noGrp="1"/>
          </p:cNvSpPr>
          <p:nvPr>
            <p:ph type="body" sz="quarter" idx="12" hasCustomPrompt="1"/>
          </p:nvPr>
        </p:nvSpPr>
        <p:spPr>
          <a:xfrm>
            <a:off x="2428461" y="4144617"/>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Title for Presentation</a:t>
            </a:r>
          </a:p>
          <a:p>
            <a:r>
              <a:rPr lang="en-US" sz="3600" dirty="0"/>
              <a:t>Line 2</a:t>
            </a:r>
          </a:p>
        </p:txBody>
      </p:sp>
      <p:sp>
        <p:nvSpPr>
          <p:cNvPr id="11" name="Text Placeholder 2">
            <a:extLst>
              <a:ext uri="{FF2B5EF4-FFF2-40B4-BE49-F238E27FC236}">
                <a16:creationId xmlns:a16="http://schemas.microsoft.com/office/drawing/2014/main" id="{B5FA1AF5-5DD9-B40B-465B-79A7653C5A5E}"/>
              </a:ext>
            </a:extLst>
          </p:cNvPr>
          <p:cNvSpPr>
            <a:spLocks noGrp="1"/>
          </p:cNvSpPr>
          <p:nvPr>
            <p:ph type="body" sz="quarter" idx="13" hasCustomPrompt="1"/>
          </p:nvPr>
        </p:nvSpPr>
        <p:spPr>
          <a:xfrm>
            <a:off x="3765550" y="5744152"/>
            <a:ext cx="4660900" cy="350227"/>
          </a:xfrm>
          <a:prstGeom prst="rect">
            <a:avLst/>
          </a:prstGeom>
        </p:spPr>
        <p:txBody>
          <a:bodyPr/>
          <a:lstStyle>
            <a:lvl1pPr marL="0" indent="0" algn="ctr">
              <a:buNone/>
              <a:defRPr b="0" i="0">
                <a:solidFill>
                  <a:srgbClr val="767171"/>
                </a:solidFill>
                <a:latin typeface="Arial" panose="020B0604020202020204" pitchFamily="34" charset="0"/>
                <a:cs typeface="Arial" panose="020B0604020202020204" pitchFamily="34" charset="0"/>
              </a:defRPr>
            </a:lvl1pPr>
          </a:lstStyle>
          <a:p>
            <a:r>
              <a:rPr lang="en-US" sz="2400" dirty="0"/>
              <a:t>Date xx, 202x</a:t>
            </a:r>
          </a:p>
        </p:txBody>
      </p:sp>
    </p:spTree>
    <p:extLst>
      <p:ext uri="{BB962C8B-B14F-4D97-AF65-F5344CB8AC3E}">
        <p14:creationId xmlns:p14="http://schemas.microsoft.com/office/powerpoint/2010/main" val="1216705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4094231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910186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512357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960784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3178452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C28B-A937-8946-A8B8-E96C4D7F4A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9AB3BC-CF18-5B4B-9EDE-A1DEE9E68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93802E-DCBB-6942-892B-5E006FD43DA1}"/>
              </a:ext>
            </a:extLst>
          </p:cNvPr>
          <p:cNvSpPr>
            <a:spLocks noGrp="1"/>
          </p:cNvSpPr>
          <p:nvPr>
            <p:ph type="dt" sz="half" idx="10"/>
          </p:nvPr>
        </p:nvSpPr>
        <p:spPr/>
        <p:txBody>
          <a:bodyPr/>
          <a:lstStyle/>
          <a:p>
            <a:fld id="{F18ABAAA-56F6-2745-AE94-1EE02FE78392}" type="datetimeFigureOut">
              <a:rPr lang="en-US" smtClean="0"/>
              <a:t>1/27/2025</a:t>
            </a:fld>
            <a:endParaRPr lang="en-US"/>
          </a:p>
        </p:txBody>
      </p:sp>
      <p:sp>
        <p:nvSpPr>
          <p:cNvPr id="5" name="Footer Placeholder 4">
            <a:extLst>
              <a:ext uri="{FF2B5EF4-FFF2-40B4-BE49-F238E27FC236}">
                <a16:creationId xmlns:a16="http://schemas.microsoft.com/office/drawing/2014/main" id="{DCEC76A4-9D88-F940-8D92-FD0FBF301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AAEC3-9D1A-CF41-9E08-BEB07758324D}"/>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865391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0" y="1600200"/>
            <a:ext cx="11277599"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4612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1" y="1600200"/>
            <a:ext cx="5638800"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1">
            <a:extLst>
              <a:ext uri="{FF2B5EF4-FFF2-40B4-BE49-F238E27FC236}">
                <a16:creationId xmlns:a16="http://schemas.microsoft.com/office/drawing/2014/main" id="{D8FF0C6D-7B44-4491-2943-59A5D94A7B3A}"/>
              </a:ext>
            </a:extLst>
          </p:cNvPr>
          <p:cNvSpPr>
            <a:spLocks noGrp="1"/>
          </p:cNvSpPr>
          <p:nvPr>
            <p:ph type="pic" sz="quarter" idx="13" hasCustomPrompt="1"/>
          </p:nvPr>
        </p:nvSpPr>
        <p:spPr>
          <a:xfrm>
            <a:off x="6799667" y="1593184"/>
            <a:ext cx="4935132" cy="3892550"/>
          </a:xfrm>
          <a:prstGeom prst="rect">
            <a:avLst/>
          </a:prstGeom>
        </p:spPr>
        <p:txBody>
          <a:bodyPr/>
          <a:lstStyle>
            <a:lvl1pPr marL="0" indent="0">
              <a:buNone/>
              <a:defRPr lang="en-US" sz="2800" b="0" i="0" kern="1200" dirty="0">
                <a:solidFill>
                  <a:srgbClr val="767171"/>
                </a:solidFill>
                <a:latin typeface="Arial" panose="020B0604020202020204" pitchFamily="34" charset="0"/>
                <a:ea typeface="+mn-ea"/>
                <a:cs typeface="Arial" panose="020B0604020202020204" pitchFamily="34" charset="0"/>
              </a:defRPr>
            </a:lvl1pPr>
          </a:lstStyle>
          <a:p>
            <a:r>
              <a:rPr lang="en-US" sz="2800" b="0" i="0" kern="1200" dirty="0">
                <a:solidFill>
                  <a:srgbClr val="767171"/>
                </a:solidFill>
                <a:latin typeface="Arial" panose="020B0604020202020204" pitchFamily="34" charset="0"/>
                <a:ea typeface="+mn-ea"/>
                <a:cs typeface="Arial" panose="020B0604020202020204" pitchFamily="34" charset="0"/>
              </a:rPr>
              <a:t>Picture</a:t>
            </a:r>
            <a:endParaRPr lang="en-US" dirty="0"/>
          </a:p>
        </p:txBody>
      </p:sp>
    </p:spTree>
    <p:extLst>
      <p:ext uri="{BB962C8B-B14F-4D97-AF65-F5344CB8AC3E}">
        <p14:creationId xmlns:p14="http://schemas.microsoft.com/office/powerpoint/2010/main" val="1126624539"/>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13316478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3" name="Rectangle 2">
            <a:extLst>
              <a:ext uri="{FF2B5EF4-FFF2-40B4-BE49-F238E27FC236}">
                <a16:creationId xmlns:a16="http://schemas.microsoft.com/office/drawing/2014/main" id="{EB4A8D20-7863-7BFB-62B7-82573F4C0688}"/>
              </a:ext>
            </a:extLst>
          </p:cNvPr>
          <p:cNvSpPr/>
          <p:nvPr userDrawn="1"/>
        </p:nvSpPr>
        <p:spPr>
          <a:xfrm>
            <a:off x="0" y="0"/>
            <a:ext cx="12192000" cy="5486400"/>
          </a:xfrm>
          <a:prstGeom prst="rect">
            <a:avLst/>
          </a:prstGeom>
          <a:solidFill>
            <a:srgbClr val="0061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
            <a:extLst>
              <a:ext uri="{FF2B5EF4-FFF2-40B4-BE49-F238E27FC236}">
                <a16:creationId xmlns:a16="http://schemas.microsoft.com/office/drawing/2014/main" id="{56D25ECA-C5BA-AE0A-264F-72583C103FA7}"/>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815154463"/>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2" name="Rectangle 1">
            <a:extLst>
              <a:ext uri="{FF2B5EF4-FFF2-40B4-BE49-F238E27FC236}">
                <a16:creationId xmlns:a16="http://schemas.microsoft.com/office/drawing/2014/main" id="{5BCF72C4-98D7-9FF3-70FE-096C982889BD}"/>
              </a:ext>
            </a:extLst>
          </p:cNvPr>
          <p:cNvSpPr/>
          <p:nvPr userDrawn="1"/>
        </p:nvSpPr>
        <p:spPr>
          <a:xfrm>
            <a:off x="0" y="0"/>
            <a:ext cx="12192000" cy="5486400"/>
          </a:xfrm>
          <a:prstGeom prst="rect">
            <a:avLst/>
          </a:prstGeom>
          <a:solidFill>
            <a:srgbClr val="BB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995E"/>
              </a:highlight>
            </a:endParaRPr>
          </a:p>
        </p:txBody>
      </p:sp>
      <p:sp>
        <p:nvSpPr>
          <p:cNvPr id="4" name="Text Placeholder 1">
            <a:extLst>
              <a:ext uri="{FF2B5EF4-FFF2-40B4-BE49-F238E27FC236}">
                <a16:creationId xmlns:a16="http://schemas.microsoft.com/office/drawing/2014/main" id="{B88E2CF5-F61B-C587-8CED-45B374FC4C54}"/>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281238151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4A3350B-D6F5-E020-D657-C3F27D9B1240}"/>
              </a:ext>
            </a:extLst>
          </p:cNvPr>
          <p:cNvPicPr>
            <a:picLocks noChangeAspect="1"/>
          </p:cNvPicPr>
          <p:nvPr userDrawn="1"/>
        </p:nvPicPr>
        <p:blipFill>
          <a:blip r:embed="rId2"/>
          <a:stretch>
            <a:fillRect/>
          </a:stretch>
        </p:blipFill>
        <p:spPr>
          <a:xfrm>
            <a:off x="0" y="6682"/>
            <a:ext cx="12199526" cy="6848856"/>
          </a:xfrm>
          <a:prstGeom prst="rect">
            <a:avLst/>
          </a:prstGeom>
        </p:spPr>
      </p:pic>
      <p:sp>
        <p:nvSpPr>
          <p:cNvPr id="10" name="Text Placeholder 1">
            <a:extLst>
              <a:ext uri="{FF2B5EF4-FFF2-40B4-BE49-F238E27FC236}">
                <a16:creationId xmlns:a16="http://schemas.microsoft.com/office/drawing/2014/main" id="{67772414-34C0-529E-33AE-2D9DF25D3188}"/>
              </a:ext>
            </a:extLst>
          </p:cNvPr>
          <p:cNvSpPr>
            <a:spLocks noGrp="1"/>
          </p:cNvSpPr>
          <p:nvPr>
            <p:ph type="body" sz="quarter" idx="12" hasCustomPrompt="1"/>
          </p:nvPr>
        </p:nvSpPr>
        <p:spPr>
          <a:xfrm>
            <a:off x="2428461" y="2863661"/>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Divider Title Slide</a:t>
            </a:r>
          </a:p>
          <a:p>
            <a:r>
              <a:rPr lang="en-US" sz="3600" dirty="0"/>
              <a:t>Line 2</a:t>
            </a:r>
          </a:p>
        </p:txBody>
      </p:sp>
      <p:sp>
        <p:nvSpPr>
          <p:cNvPr id="11" name="Rectangle 10">
            <a:extLst>
              <a:ext uri="{FF2B5EF4-FFF2-40B4-BE49-F238E27FC236}">
                <a16:creationId xmlns:a16="http://schemas.microsoft.com/office/drawing/2014/main" id="{AF865473-E2AD-6245-4447-BAEF54B15394}"/>
              </a:ext>
            </a:extLst>
          </p:cNvPr>
          <p:cNvSpPr/>
          <p:nvPr userDrawn="1"/>
        </p:nvSpPr>
        <p:spPr>
          <a:xfrm>
            <a:off x="2428461" y="4275692"/>
            <a:ext cx="7335078" cy="99085"/>
          </a:xfrm>
          <a:prstGeom prst="rect">
            <a:avLst/>
          </a:prstGeom>
          <a:solidFill>
            <a:srgbClr val="006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4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582956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3582725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116942"/>
      </p:ext>
    </p:extLst>
  </p:cSld>
  <p:clrMap bg1="lt1" tx1="dk1" bg2="lt2" tx2="dk2" accent1="accent1" accent2="accent2" accent3="accent3" accent4="accent4" accent5="accent5" accent6="accent6" hlink="hlink" folHlink="folHlink"/>
  <p:sldLayoutIdLst>
    <p:sldLayoutId id="2147483652" r:id="rId1"/>
    <p:sldLayoutId id="2147483650" r:id="rId2"/>
    <p:sldLayoutId id="2147483659" r:id="rId3"/>
    <p:sldLayoutId id="2147483655" r:id="rId4"/>
    <p:sldLayoutId id="2147483658" r:id="rId5"/>
    <p:sldLayoutId id="2147483660" r:id="rId6"/>
    <p:sldLayoutId id="2147483649" r:id="rId7"/>
    <p:sldLayoutId id="2147483662" r:id="rId8"/>
    <p:sldLayoutId id="2147483663" r:id="rId9"/>
    <p:sldLayoutId id="2147483664" r:id="rId10"/>
    <p:sldLayoutId id="2147483665" r:id="rId11"/>
    <p:sldLayoutId id="2147483666" r:id="rId12"/>
    <p:sldLayoutId id="2147483680" r:id="rId13"/>
    <p:sldLayoutId id="2147483681" r:id="rId14"/>
    <p:sldLayoutId id="2147483682"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hyperlink" Target="https://en.wikipedia.org/wiki/Internet_censorship_in_Iran" TargetMode="External"/><Relationship Id="rId4" Type="http://schemas.openxmlformats.org/officeDocument/2006/relationships/hyperlink" Target="https://en.wikipedia.org/wiki/Great_Firewal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s://www.cybersecuritydive.com/news/slack-password-vulnerability/629026/" TargetMode="External"/><Relationship Id="rId2" Type="http://schemas.openxmlformats.org/officeDocument/2006/relationships/hyperlink" Target="https://www.fbi.gov/contact-us/field-offices/boston/news/press-releases/fbi-warns-of-teleconferencing-and-online-classroom-hijacking-during-covid-19-pandemic" TargetMode="Externa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2AD01-B626-8541-DD34-941AFABB4017}"/>
              </a:ext>
            </a:extLst>
          </p:cNvPr>
          <p:cNvSpPr>
            <a:spLocks noGrp="1"/>
          </p:cNvSpPr>
          <p:nvPr>
            <p:ph type="body" sz="quarter" idx="12"/>
          </p:nvPr>
        </p:nvSpPr>
        <p:spPr>
          <a:xfrm>
            <a:off x="0" y="4161824"/>
            <a:ext cx="12192000" cy="650141"/>
          </a:xfrm>
        </p:spPr>
        <p:txBody>
          <a:bodyPr/>
          <a:lstStyle/>
          <a:p>
            <a:r>
              <a:rPr lang="en-US" sz="4800" dirty="0"/>
              <a:t>CEN 3078 Computer Security</a:t>
            </a:r>
            <a:endParaRPr lang="en-US" sz="2000" b="0" dirty="0"/>
          </a:p>
        </p:txBody>
      </p:sp>
      <p:sp>
        <p:nvSpPr>
          <p:cNvPr id="3" name="Text Placeholder 2">
            <a:extLst>
              <a:ext uri="{FF2B5EF4-FFF2-40B4-BE49-F238E27FC236}">
                <a16:creationId xmlns:a16="http://schemas.microsoft.com/office/drawing/2014/main" id="{C74AC5A7-CF21-681C-AD2A-CAFD76C83228}"/>
              </a:ext>
            </a:extLst>
          </p:cNvPr>
          <p:cNvSpPr>
            <a:spLocks noGrp="1"/>
          </p:cNvSpPr>
          <p:nvPr>
            <p:ph type="body" sz="quarter" idx="13"/>
          </p:nvPr>
        </p:nvSpPr>
        <p:spPr>
          <a:xfrm>
            <a:off x="2758705" y="5663508"/>
            <a:ext cx="6674590" cy="350227"/>
          </a:xfrm>
        </p:spPr>
        <p:txBody>
          <a:bodyPr/>
          <a:lstStyle/>
          <a:p>
            <a:r>
              <a:rPr lang="en-US" sz="2400" dirty="0"/>
              <a:t>Module 2 – Application and Network Attacks</a:t>
            </a:r>
          </a:p>
          <a:p>
            <a:endParaRPr lang="en-US" sz="2400" dirty="0"/>
          </a:p>
          <a:p>
            <a:endParaRPr lang="en-US" sz="2400" dirty="0"/>
          </a:p>
        </p:txBody>
      </p:sp>
    </p:spTree>
    <p:extLst>
      <p:ext uri="{BB962C8B-B14F-4D97-AF65-F5344CB8AC3E}">
        <p14:creationId xmlns:p14="http://schemas.microsoft.com/office/powerpoint/2010/main" val="553553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10</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a:p>
            <a:r>
              <a:rPr lang="en-US" sz="2800" dirty="0">
                <a:solidFill>
                  <a:srgbClr val="FF0000"/>
                </a:solidFill>
              </a:rPr>
              <a:t>Attacks on the TCP protocol</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186676"/>
          </a:xfrm>
          <a:prstGeom prst="rect">
            <a:avLst/>
          </a:prstGeom>
        </p:spPr>
        <p:txBody>
          <a:bodyPr wrap="square">
            <a:spAutoFit/>
          </a:bodyPr>
          <a:lstStyle/>
          <a:p>
            <a:pPr marL="457200" indent="-457200">
              <a:lnSpc>
                <a:spcPct val="150000"/>
              </a:lnSpc>
              <a:buFont typeface="Arial" panose="020B0604020202020204" pitchFamily="34" charset="0"/>
              <a:buChar char="•"/>
            </a:pPr>
            <a:r>
              <a:rPr lang="en-US" sz="3200" i="1" dirty="0"/>
              <a:t>Attack on connect </a:t>
            </a:r>
            <a:r>
              <a:rPr lang="en-US" sz="3200" dirty="0"/>
              <a:t>– TCP SYN Flooding</a:t>
            </a:r>
          </a:p>
          <a:p>
            <a:pPr marL="457200" indent="-457200">
              <a:lnSpc>
                <a:spcPct val="150000"/>
              </a:lnSpc>
              <a:buFont typeface="Arial" panose="020B0604020202020204" pitchFamily="34" charset="0"/>
              <a:buChar char="•"/>
            </a:pPr>
            <a:r>
              <a:rPr lang="en-US" sz="3200" i="1" dirty="0">
                <a:solidFill>
                  <a:srgbClr val="FF0000"/>
                </a:solidFill>
              </a:rPr>
              <a:t>Attack to terminate </a:t>
            </a:r>
            <a:r>
              <a:rPr lang="en-US" sz="3200" dirty="0">
                <a:solidFill>
                  <a:srgbClr val="FF0000"/>
                </a:solidFill>
              </a:rPr>
              <a:t>-  TCP Reset Attack</a:t>
            </a:r>
          </a:p>
          <a:p>
            <a:pPr marL="457200" indent="-457200">
              <a:lnSpc>
                <a:spcPct val="150000"/>
              </a:lnSpc>
              <a:buFont typeface="Arial" panose="020B0604020202020204" pitchFamily="34" charset="0"/>
              <a:buChar char="•"/>
            </a:pPr>
            <a:r>
              <a:rPr lang="en-US" sz="3200" dirty="0"/>
              <a:t>Understanding Cookies</a:t>
            </a:r>
          </a:p>
          <a:p>
            <a:pPr marL="457200" indent="-457200">
              <a:lnSpc>
                <a:spcPct val="150000"/>
              </a:lnSpc>
              <a:buFont typeface="Arial" panose="020B0604020202020204" pitchFamily="34" charset="0"/>
              <a:buChar char="•"/>
            </a:pPr>
            <a:r>
              <a:rPr lang="en-US" sz="3200" i="1" dirty="0"/>
              <a:t>Attack during session </a:t>
            </a:r>
            <a:r>
              <a:rPr lang="en-US" sz="3200" dirty="0"/>
              <a:t>– TCP Hijacking Attack</a:t>
            </a:r>
          </a:p>
        </p:txBody>
      </p:sp>
    </p:spTree>
    <p:extLst>
      <p:ext uri="{BB962C8B-B14F-4D97-AF65-F5344CB8AC3E}">
        <p14:creationId xmlns:p14="http://schemas.microsoft.com/office/powerpoint/2010/main" val="187654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1835700" y="413950"/>
            <a:ext cx="8520600" cy="572700"/>
          </a:xfrm>
          <a:prstGeom prst="rect">
            <a:avLst/>
          </a:prstGeom>
        </p:spPr>
        <p:txBody>
          <a:bodyPr vert="horz" wrap="square" lIns="91425" tIns="91425" rIns="91425" bIns="91425" rtlCol="0" anchor="t" anchorCtr="0">
            <a:noAutofit/>
          </a:bodyPr>
          <a:lstStyle/>
          <a:p>
            <a:r>
              <a:rPr lang="en-GB" dirty="0"/>
              <a:t>TCP Reset Attack</a:t>
            </a:r>
          </a:p>
        </p:txBody>
      </p:sp>
      <p:sp>
        <p:nvSpPr>
          <p:cNvPr id="220" name="Shape 220"/>
          <p:cNvSpPr txBox="1">
            <a:spLocks noGrp="1"/>
          </p:cNvSpPr>
          <p:nvPr>
            <p:ph type="body" idx="1"/>
          </p:nvPr>
        </p:nvSpPr>
        <p:spPr>
          <a:xfrm>
            <a:off x="5572500" y="1954250"/>
            <a:ext cx="4783800" cy="3917100"/>
          </a:xfrm>
          <a:prstGeom prst="rect">
            <a:avLst/>
          </a:prstGeom>
        </p:spPr>
        <p:txBody>
          <a:bodyPr vert="horz" wrap="square" lIns="91425" tIns="91425" rIns="91425" bIns="91425" rtlCol="0" anchor="t" anchorCtr="0">
            <a:noAutofit/>
          </a:bodyPr>
          <a:lstStyle/>
          <a:p>
            <a:pPr marL="0" indent="0">
              <a:buNone/>
            </a:pPr>
            <a:r>
              <a:rPr lang="en-GB" sz="2000" u="sng" dirty="0">
                <a:solidFill>
                  <a:srgbClr val="000000"/>
                </a:solidFill>
              </a:rPr>
              <a:t>To disconnect a TCP connection </a:t>
            </a:r>
            <a:r>
              <a:rPr lang="en-GB" sz="2000" i="1" u="sng" dirty="0">
                <a:solidFill>
                  <a:srgbClr val="000000"/>
                </a:solidFill>
              </a:rPr>
              <a:t>gracefully</a:t>
            </a:r>
            <a:r>
              <a:rPr lang="en-GB" sz="2000" u="sng" dirty="0">
                <a:solidFill>
                  <a:srgbClr val="000000"/>
                </a:solidFill>
              </a:rPr>
              <a:t> :</a:t>
            </a:r>
          </a:p>
          <a:p>
            <a:pPr marL="0" indent="0">
              <a:buNone/>
            </a:pPr>
            <a:endParaRPr lang="en-GB" sz="2000" u="sng" dirty="0">
              <a:solidFill>
                <a:srgbClr val="000000"/>
              </a:solidFill>
            </a:endParaRPr>
          </a:p>
          <a:p>
            <a:pPr marL="457200">
              <a:buClr>
                <a:srgbClr val="000000"/>
              </a:buClr>
            </a:pPr>
            <a:r>
              <a:rPr lang="en-GB" sz="2000" dirty="0">
                <a:solidFill>
                  <a:srgbClr val="000000"/>
                </a:solidFill>
              </a:rPr>
              <a:t>A sends out a “FIN” packet to B</a:t>
            </a:r>
          </a:p>
          <a:p>
            <a:pPr marL="457200">
              <a:buClr>
                <a:srgbClr val="000000"/>
              </a:buClr>
            </a:pPr>
            <a:r>
              <a:rPr lang="en-GB" sz="2000" dirty="0">
                <a:solidFill>
                  <a:srgbClr val="000000"/>
                </a:solidFill>
              </a:rPr>
              <a:t>B replies with an “ACK” packet. This closes the A-to-B communication</a:t>
            </a:r>
          </a:p>
          <a:p>
            <a:pPr marL="457200">
              <a:buClr>
                <a:srgbClr val="000000"/>
              </a:buClr>
            </a:pPr>
            <a:r>
              <a:rPr lang="en-GB" sz="2000" dirty="0">
                <a:solidFill>
                  <a:srgbClr val="000000"/>
                </a:solidFill>
              </a:rPr>
              <a:t>Now, B sends a “FIN” packet to A and A replies with “ACK”</a:t>
            </a:r>
          </a:p>
          <a:p>
            <a:pPr marL="0" indent="0">
              <a:buNone/>
            </a:pPr>
            <a:endParaRPr lang="en-GB" sz="2000" u="sng" dirty="0">
              <a:solidFill>
                <a:srgbClr val="000000"/>
              </a:solidFill>
            </a:endParaRPr>
          </a:p>
          <a:p>
            <a:pPr marL="0" indent="0">
              <a:buNone/>
            </a:pPr>
            <a:r>
              <a:rPr lang="en-GB" sz="2000" u="sng" dirty="0">
                <a:solidFill>
                  <a:srgbClr val="000000"/>
                </a:solidFill>
              </a:rPr>
              <a:t>Using Reset flag (another way to terminate connection between A &amp; B in abnormal/urgent situations) :</a:t>
            </a:r>
          </a:p>
          <a:p>
            <a:pPr marL="0" indent="0">
              <a:buNone/>
            </a:pPr>
            <a:endParaRPr lang="en-GB" sz="2000" u="sng" dirty="0">
              <a:solidFill>
                <a:srgbClr val="000000"/>
              </a:solidFill>
            </a:endParaRPr>
          </a:p>
          <a:p>
            <a:pPr marL="285750" indent="-285750"/>
            <a:r>
              <a:rPr lang="en-GB" sz="2000" dirty="0">
                <a:solidFill>
                  <a:srgbClr val="000000"/>
                </a:solidFill>
              </a:rPr>
              <a:t>One of the parties sends RST packet to immediately break the connection</a:t>
            </a:r>
          </a:p>
        </p:txBody>
      </p:sp>
      <p:pic>
        <p:nvPicPr>
          <p:cNvPr id="221" name="Shape 221"/>
          <p:cNvPicPr preferRelativeResize="0"/>
          <p:nvPr/>
        </p:nvPicPr>
        <p:blipFill>
          <a:blip r:embed="rId3">
            <a:alphaModFix/>
          </a:blip>
          <a:stretch>
            <a:fillRect/>
          </a:stretch>
        </p:blipFill>
        <p:spPr>
          <a:xfrm>
            <a:off x="1835700" y="2055100"/>
            <a:ext cx="3657600" cy="3467100"/>
          </a:xfrm>
          <a:prstGeom prst="rect">
            <a:avLst/>
          </a:prstGeom>
          <a:noFill/>
          <a:ln>
            <a:noFill/>
          </a:ln>
        </p:spPr>
      </p:pic>
      <p:sp>
        <p:nvSpPr>
          <p:cNvPr id="5" name="Slide Number Placeholder 5">
            <a:extLst>
              <a:ext uri="{FF2B5EF4-FFF2-40B4-BE49-F238E27FC236}">
                <a16:creationId xmlns:a16="http://schemas.microsoft.com/office/drawing/2014/main" id="{877F0CE2-5E31-A647-9D05-FBFEFF838BE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11</a:t>
            </a:fld>
            <a:endParaRPr lang="en-US" dirty="0"/>
          </a:p>
        </p:txBody>
      </p:sp>
    </p:spTree>
    <p:extLst>
      <p:ext uri="{BB962C8B-B14F-4D97-AF65-F5344CB8AC3E}">
        <p14:creationId xmlns:p14="http://schemas.microsoft.com/office/powerpoint/2010/main" val="1989998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1835700" y="387875"/>
            <a:ext cx="8520600" cy="572700"/>
          </a:xfrm>
          <a:prstGeom prst="rect">
            <a:avLst/>
          </a:prstGeom>
        </p:spPr>
        <p:txBody>
          <a:bodyPr vert="horz" wrap="square" lIns="91425" tIns="91425" rIns="91425" bIns="91425" rtlCol="0" anchor="t" anchorCtr="0">
            <a:noAutofit/>
          </a:bodyPr>
          <a:lstStyle/>
          <a:p>
            <a:r>
              <a:rPr lang="en-GB" dirty="0"/>
              <a:t>TCP Reset Attack</a:t>
            </a:r>
          </a:p>
        </p:txBody>
      </p:sp>
      <p:sp>
        <p:nvSpPr>
          <p:cNvPr id="227" name="Shape 227"/>
          <p:cNvSpPr txBox="1">
            <a:spLocks noGrp="1"/>
          </p:cNvSpPr>
          <p:nvPr>
            <p:ph type="body" idx="1"/>
          </p:nvPr>
        </p:nvSpPr>
        <p:spPr>
          <a:xfrm>
            <a:off x="1835625" y="2724984"/>
            <a:ext cx="8520675" cy="2119683"/>
          </a:xfrm>
          <a:prstGeom prst="rect">
            <a:avLst/>
          </a:prstGeom>
        </p:spPr>
        <p:txBody>
          <a:bodyPr vert="horz" wrap="square" lIns="91425" tIns="91425" rIns="91425" bIns="91425" rtlCol="0" anchor="t" anchorCtr="0">
            <a:noAutofit/>
          </a:bodyPr>
          <a:lstStyle/>
          <a:p>
            <a:pPr marL="0" indent="0">
              <a:buNone/>
            </a:pPr>
            <a:r>
              <a:rPr lang="en-GB" sz="2000" b="1" dirty="0">
                <a:solidFill>
                  <a:srgbClr val="000000"/>
                </a:solidFill>
              </a:rPr>
              <a:t>Goal:</a:t>
            </a:r>
            <a:r>
              <a:rPr lang="en-GB" sz="2000" dirty="0">
                <a:solidFill>
                  <a:srgbClr val="000000"/>
                </a:solidFill>
              </a:rPr>
              <a:t> To break up a TCP connection between A and B</a:t>
            </a:r>
          </a:p>
          <a:p>
            <a:pPr marL="0" indent="0">
              <a:buNone/>
            </a:pPr>
            <a:endParaRPr lang="en-GB" sz="2000" b="1" dirty="0">
              <a:solidFill>
                <a:srgbClr val="000000"/>
              </a:solidFill>
            </a:endParaRPr>
          </a:p>
          <a:p>
            <a:pPr marL="0" indent="0">
              <a:buNone/>
            </a:pPr>
            <a:r>
              <a:rPr lang="en-GB" sz="2000" b="1" dirty="0">
                <a:solidFill>
                  <a:srgbClr val="000000"/>
                </a:solidFill>
              </a:rPr>
              <a:t>Spoofed RST Packet: </a:t>
            </a:r>
            <a:r>
              <a:rPr lang="en-GB" sz="2000" dirty="0">
                <a:solidFill>
                  <a:srgbClr val="000000"/>
                </a:solidFill>
              </a:rPr>
              <a:t>The following fields need to be set correctly:</a:t>
            </a:r>
          </a:p>
          <a:p>
            <a:pPr marL="576263" indent="-285750"/>
            <a:r>
              <a:rPr lang="en-GB" sz="2000" dirty="0">
                <a:solidFill>
                  <a:srgbClr val="000000"/>
                </a:solidFill>
              </a:rPr>
              <a:t>Source IP address, Source Port, Destination IP address, Destination Port (i.e., 4-Tuple to identify a TCP connection) </a:t>
            </a:r>
          </a:p>
          <a:p>
            <a:pPr marL="576263" indent="-285750"/>
            <a:r>
              <a:rPr lang="en-GB" sz="2000" dirty="0">
                <a:solidFill>
                  <a:srgbClr val="000000"/>
                </a:solidFill>
              </a:rPr>
              <a:t>Sequence number (</a:t>
            </a:r>
            <a:r>
              <a:rPr lang="en-GB" sz="2000" dirty="0">
                <a:solidFill>
                  <a:srgbClr val="C00000"/>
                </a:solidFill>
              </a:rPr>
              <a:t>within the receiver’s window</a:t>
            </a:r>
            <a:r>
              <a:rPr lang="en-GB" sz="2000" dirty="0">
                <a:solidFill>
                  <a:srgbClr val="000000"/>
                </a:solidFill>
              </a:rPr>
              <a:t>)</a:t>
            </a:r>
          </a:p>
        </p:txBody>
      </p:sp>
      <p:pic>
        <p:nvPicPr>
          <p:cNvPr id="228" name="Shape 228"/>
          <p:cNvPicPr preferRelativeResize="0"/>
          <p:nvPr/>
        </p:nvPicPr>
        <p:blipFill>
          <a:blip r:embed="rId3">
            <a:alphaModFix/>
          </a:blip>
          <a:stretch>
            <a:fillRect/>
          </a:stretch>
        </p:blipFill>
        <p:spPr>
          <a:xfrm>
            <a:off x="3487233" y="1252960"/>
            <a:ext cx="4546501" cy="1446625"/>
          </a:xfrm>
          <a:prstGeom prst="rect">
            <a:avLst/>
          </a:prstGeom>
          <a:noFill/>
          <a:ln>
            <a:noFill/>
          </a:ln>
        </p:spPr>
      </p:pic>
      <p:sp>
        <p:nvSpPr>
          <p:cNvPr id="5" name="Slide Number Placeholder 5">
            <a:extLst>
              <a:ext uri="{FF2B5EF4-FFF2-40B4-BE49-F238E27FC236}">
                <a16:creationId xmlns:a16="http://schemas.microsoft.com/office/drawing/2014/main" id="{15494DD0-4E14-8A4A-8CC7-03FEAB821936}"/>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12</a:t>
            </a:fld>
            <a:endParaRPr lang="en-US" dirty="0"/>
          </a:p>
        </p:txBody>
      </p:sp>
      <p:sp>
        <p:nvSpPr>
          <p:cNvPr id="3" name="TextBox 2">
            <a:extLst>
              <a:ext uri="{FF2B5EF4-FFF2-40B4-BE49-F238E27FC236}">
                <a16:creationId xmlns:a16="http://schemas.microsoft.com/office/drawing/2014/main" id="{B85A8256-A93A-6161-292C-51B2BF2C0141}"/>
              </a:ext>
            </a:extLst>
          </p:cNvPr>
          <p:cNvSpPr txBox="1"/>
          <p:nvPr/>
        </p:nvSpPr>
        <p:spPr>
          <a:xfrm>
            <a:off x="1253374" y="5114008"/>
            <a:ext cx="9685175" cy="1200329"/>
          </a:xfrm>
          <a:prstGeom prst="rect">
            <a:avLst/>
          </a:prstGeom>
          <a:noFill/>
        </p:spPr>
        <p:txBody>
          <a:bodyPr wrap="square">
            <a:spAutoFit/>
          </a:bodyPr>
          <a:lstStyle/>
          <a:p>
            <a:pPr algn="l"/>
            <a:r>
              <a:rPr lang="en-US" b="0" i="1" dirty="0">
                <a:solidFill>
                  <a:srgbClr val="202122"/>
                </a:solidFill>
                <a:effectLst/>
                <a:latin typeface="Arial" panose="020B0604020202020204" pitchFamily="34" charset="0"/>
              </a:rPr>
              <a:t>Fun fact: This tampering technique can be used by a firewall or abused by a malicious attacker to interrupt Internet connections.</a:t>
            </a:r>
          </a:p>
          <a:p>
            <a:pPr algn="l"/>
            <a:r>
              <a:rPr lang="en-US" b="0" i="1" u="none" strike="noStrike" dirty="0">
                <a:solidFill>
                  <a:srgbClr val="3366CC"/>
                </a:solidFill>
                <a:effectLst/>
                <a:latin typeface="Arial" panose="020B0604020202020204" pitchFamily="34" charset="0"/>
                <a:hlinkClick r:id="rId4" tooltip="Great Firewall"/>
              </a:rPr>
              <a:t>The Great Firewall of China</a:t>
            </a:r>
            <a:r>
              <a:rPr lang="en-US" b="0" i="1" dirty="0">
                <a:solidFill>
                  <a:srgbClr val="202122"/>
                </a:solidFill>
                <a:effectLst/>
                <a:latin typeface="Arial" panose="020B0604020202020204" pitchFamily="34" charset="0"/>
              </a:rPr>
              <a:t>, and </a:t>
            </a:r>
            <a:r>
              <a:rPr lang="en-US" b="0" i="1" u="none" strike="noStrike" dirty="0">
                <a:solidFill>
                  <a:srgbClr val="3366CC"/>
                </a:solidFill>
                <a:effectLst/>
                <a:latin typeface="Arial" panose="020B0604020202020204" pitchFamily="34" charset="0"/>
                <a:hlinkClick r:id="rId5" tooltip="Internet censorship in Iran"/>
              </a:rPr>
              <a:t>Iranian Internet censors</a:t>
            </a:r>
            <a:r>
              <a:rPr lang="en-US" b="0" i="1" dirty="0">
                <a:solidFill>
                  <a:srgbClr val="202122"/>
                </a:solidFill>
                <a:effectLst/>
                <a:latin typeface="Arial" panose="020B0604020202020204" pitchFamily="34" charset="0"/>
              </a:rPr>
              <a:t> are known to use TCP reset attacks to interfere with and block connections as a major method to carry out Internet censorship.</a:t>
            </a:r>
          </a:p>
        </p:txBody>
      </p:sp>
    </p:spTree>
    <p:extLst>
      <p:ext uri="{BB962C8B-B14F-4D97-AF65-F5344CB8AC3E}">
        <p14:creationId xmlns:p14="http://schemas.microsoft.com/office/powerpoint/2010/main" val="2246992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13</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a:p>
            <a:r>
              <a:rPr lang="en-US" sz="2800" dirty="0">
                <a:solidFill>
                  <a:srgbClr val="FF0000"/>
                </a:solidFill>
              </a:rPr>
              <a:t>Attacks on the TCP protocol</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186676"/>
          </a:xfrm>
          <a:prstGeom prst="rect">
            <a:avLst/>
          </a:prstGeom>
        </p:spPr>
        <p:txBody>
          <a:bodyPr wrap="square">
            <a:spAutoFit/>
          </a:bodyPr>
          <a:lstStyle/>
          <a:p>
            <a:pPr marL="457200" indent="-457200">
              <a:lnSpc>
                <a:spcPct val="150000"/>
              </a:lnSpc>
              <a:buFont typeface="Arial" panose="020B0604020202020204" pitchFamily="34" charset="0"/>
              <a:buChar char="•"/>
            </a:pPr>
            <a:r>
              <a:rPr lang="en-US" sz="3200" i="1" dirty="0"/>
              <a:t>Attack on connect </a:t>
            </a:r>
            <a:r>
              <a:rPr lang="en-US" sz="3200" dirty="0"/>
              <a:t>– TCP SYN Flooding</a:t>
            </a:r>
          </a:p>
          <a:p>
            <a:pPr marL="457200" indent="-457200">
              <a:lnSpc>
                <a:spcPct val="150000"/>
              </a:lnSpc>
              <a:buFont typeface="Arial" panose="020B0604020202020204" pitchFamily="34" charset="0"/>
              <a:buChar char="•"/>
            </a:pPr>
            <a:r>
              <a:rPr lang="en-US" sz="3200" i="1" dirty="0"/>
              <a:t>Attack to terminate </a:t>
            </a:r>
            <a:r>
              <a:rPr lang="en-US" sz="3200" dirty="0"/>
              <a:t>-  TCP Reset Attack</a:t>
            </a:r>
          </a:p>
          <a:p>
            <a:pPr marL="457200" indent="-457200">
              <a:lnSpc>
                <a:spcPct val="150000"/>
              </a:lnSpc>
              <a:buFont typeface="Arial" panose="020B0604020202020204" pitchFamily="34" charset="0"/>
              <a:buChar char="•"/>
            </a:pPr>
            <a:r>
              <a:rPr lang="en-US" sz="3200" dirty="0">
                <a:solidFill>
                  <a:srgbClr val="FF0000"/>
                </a:solidFill>
              </a:rPr>
              <a:t>Understanding Cookies</a:t>
            </a:r>
          </a:p>
          <a:p>
            <a:pPr marL="457200" indent="-457200">
              <a:lnSpc>
                <a:spcPct val="150000"/>
              </a:lnSpc>
              <a:buFont typeface="Arial" panose="020B0604020202020204" pitchFamily="34" charset="0"/>
              <a:buChar char="•"/>
            </a:pPr>
            <a:r>
              <a:rPr lang="en-US" sz="3200" i="1" dirty="0"/>
              <a:t>Attack during session </a:t>
            </a:r>
            <a:r>
              <a:rPr lang="en-US" sz="3200" dirty="0"/>
              <a:t>– TCP Hijacking Attack</a:t>
            </a:r>
          </a:p>
        </p:txBody>
      </p:sp>
    </p:spTree>
    <p:extLst>
      <p:ext uri="{BB962C8B-B14F-4D97-AF65-F5344CB8AC3E}">
        <p14:creationId xmlns:p14="http://schemas.microsoft.com/office/powerpoint/2010/main" val="2325914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12" name="Rectangle 3">
            <a:extLst>
              <a:ext uri="{FF2B5EF4-FFF2-40B4-BE49-F238E27FC236}">
                <a16:creationId xmlns:a16="http://schemas.microsoft.com/office/drawing/2014/main" id="{3635EFC9-A521-0240-B257-CD458B330808}"/>
              </a:ext>
            </a:extLst>
          </p:cNvPr>
          <p:cNvSpPr txBox="1">
            <a:spLocks noChangeArrowheads="1"/>
          </p:cNvSpPr>
          <p:nvPr/>
        </p:nvSpPr>
        <p:spPr>
          <a:xfrm>
            <a:off x="751523" y="1368109"/>
            <a:ext cx="5877880" cy="4836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Recall:  HTTP GET/response interaction is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stateless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notion of multi-step exchanges of HTTP messages to complete a Web “transaction”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need for client/server to track “state” of multi-step exchange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all HTTP requests are independent of each other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need for client/server to “recover” from a partially-completed-but-never-completely-completed transaction</a:t>
            </a:r>
          </a:p>
        </p:txBody>
      </p:sp>
      <p:sp>
        <p:nvSpPr>
          <p:cNvPr id="2" name="TextBox 1">
            <a:extLst>
              <a:ext uri="{FF2B5EF4-FFF2-40B4-BE49-F238E27FC236}">
                <a16:creationId xmlns:a16="http://schemas.microsoft.com/office/drawing/2014/main" id="{F81F961A-6387-0345-9591-6D8E9EDB9801}"/>
              </a:ext>
            </a:extLst>
          </p:cNvPr>
          <p:cNvSpPr txBox="1"/>
          <p:nvPr/>
        </p:nvSpPr>
        <p:spPr>
          <a:xfrm>
            <a:off x="7777183" y="1266045"/>
            <a:ext cx="33473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A3"/>
                </a:solidFill>
                <a:effectLst/>
                <a:uLnTx/>
                <a:uFillTx/>
                <a:latin typeface="Calibri"/>
                <a:ea typeface="+mn-ea"/>
                <a:cs typeface="+mn-cs"/>
              </a:rPr>
              <a:t>a stateful protocol: </a:t>
            </a:r>
            <a:r>
              <a:rPr kumimoji="0" lang="en-US" sz="1800" b="0" i="0" u="none" strike="noStrike" kern="1200" cap="none" spc="0" normalizeH="0" baseline="0" noProof="0" dirty="0">
                <a:ln>
                  <a:noFill/>
                </a:ln>
                <a:solidFill>
                  <a:prstClr val="black"/>
                </a:solidFill>
                <a:effectLst/>
                <a:uLnTx/>
                <a:uFillTx/>
                <a:latin typeface="Calibri"/>
                <a:ea typeface="+mn-ea"/>
                <a:cs typeface="+mn-cs"/>
              </a:rPr>
              <a:t>client makes two changes to X, or none at all</a:t>
            </a:r>
          </a:p>
        </p:txBody>
      </p:sp>
      <p:sp>
        <p:nvSpPr>
          <p:cNvPr id="14" name="Line 15">
            <a:extLst>
              <a:ext uri="{FF2B5EF4-FFF2-40B4-BE49-F238E27FC236}">
                <a16:creationId xmlns:a16="http://schemas.microsoft.com/office/drawing/2014/main" id="{E1896121-77D8-FD42-BC74-F51FD18D8659}"/>
              </a:ext>
            </a:extLst>
          </p:cNvPr>
          <p:cNvSpPr>
            <a:spLocks noChangeShapeType="1"/>
          </p:cNvSpPr>
          <p:nvPr/>
        </p:nvSpPr>
        <p:spPr bwMode="auto">
          <a:xfrm>
            <a:off x="8211743" y="2818375"/>
            <a:ext cx="0" cy="2832100"/>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Line 16">
            <a:extLst>
              <a:ext uri="{FF2B5EF4-FFF2-40B4-BE49-F238E27FC236}">
                <a16:creationId xmlns:a16="http://schemas.microsoft.com/office/drawing/2014/main" id="{7668C468-5627-F641-A1D5-CCCD71D47636}"/>
              </a:ext>
            </a:extLst>
          </p:cNvPr>
          <p:cNvSpPr>
            <a:spLocks noChangeShapeType="1"/>
          </p:cNvSpPr>
          <p:nvPr/>
        </p:nvSpPr>
        <p:spPr bwMode="auto">
          <a:xfrm>
            <a:off x="9902430" y="2812025"/>
            <a:ext cx="0" cy="2881312"/>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Text Box 37">
            <a:extLst>
              <a:ext uri="{FF2B5EF4-FFF2-40B4-BE49-F238E27FC236}">
                <a16:creationId xmlns:a16="http://schemas.microsoft.com/office/drawing/2014/main" id="{4D29A06D-1A18-BA46-8999-A8C319B0650D}"/>
              </a:ext>
            </a:extLst>
          </p:cNvPr>
          <p:cNvSpPr txBox="1">
            <a:spLocks noChangeArrowheads="1"/>
          </p:cNvSpPr>
          <p:nvPr/>
        </p:nvSpPr>
        <p:spPr bwMode="auto">
          <a:xfrm>
            <a:off x="7986318" y="5664762"/>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35" name="Text Box 38">
            <a:extLst>
              <a:ext uri="{FF2B5EF4-FFF2-40B4-BE49-F238E27FC236}">
                <a16:creationId xmlns:a16="http://schemas.microsoft.com/office/drawing/2014/main" id="{27466D26-729A-A04F-8FFC-34F73F8EF342}"/>
              </a:ext>
            </a:extLst>
          </p:cNvPr>
          <p:cNvSpPr txBox="1">
            <a:spLocks noChangeArrowheads="1"/>
          </p:cNvSpPr>
          <p:nvPr/>
        </p:nvSpPr>
        <p:spPr bwMode="auto">
          <a:xfrm>
            <a:off x="9664305" y="564730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grpSp>
        <p:nvGrpSpPr>
          <p:cNvPr id="36" name="Group 43">
            <a:extLst>
              <a:ext uri="{FF2B5EF4-FFF2-40B4-BE49-F238E27FC236}">
                <a16:creationId xmlns:a16="http://schemas.microsoft.com/office/drawing/2014/main" id="{FAE9785A-4169-E940-B94F-671A4AB9F406}"/>
              </a:ext>
            </a:extLst>
          </p:cNvPr>
          <p:cNvGrpSpPr>
            <a:grpSpLocks/>
          </p:cNvGrpSpPr>
          <p:nvPr/>
        </p:nvGrpSpPr>
        <p:grpSpPr bwMode="auto">
          <a:xfrm>
            <a:off x="9702405" y="2045262"/>
            <a:ext cx="423863" cy="684213"/>
            <a:chOff x="4140" y="429"/>
            <a:chExt cx="1425" cy="2396"/>
          </a:xfrm>
        </p:grpSpPr>
        <p:sp>
          <p:nvSpPr>
            <p:cNvPr id="37" name="Freeform 44">
              <a:extLst>
                <a:ext uri="{FF2B5EF4-FFF2-40B4-BE49-F238E27FC236}">
                  <a16:creationId xmlns:a16="http://schemas.microsoft.com/office/drawing/2014/main" id="{6CED6B20-429D-A742-A5A8-C560D22732C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8" name="Rectangle 45">
              <a:extLst>
                <a:ext uri="{FF2B5EF4-FFF2-40B4-BE49-F238E27FC236}">
                  <a16:creationId xmlns:a16="http://schemas.microsoft.com/office/drawing/2014/main" id="{3217673F-28F2-7F49-B23F-A3ED64A0570B}"/>
                </a:ext>
              </a:extLst>
            </p:cNvPr>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9" name="Freeform 46">
              <a:extLst>
                <a:ext uri="{FF2B5EF4-FFF2-40B4-BE49-F238E27FC236}">
                  <a16:creationId xmlns:a16="http://schemas.microsoft.com/office/drawing/2014/main" id="{2C8F4947-7476-8140-9308-A091DA12515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40" name="Freeform 47">
              <a:extLst>
                <a:ext uri="{FF2B5EF4-FFF2-40B4-BE49-F238E27FC236}">
                  <a16:creationId xmlns:a16="http://schemas.microsoft.com/office/drawing/2014/main" id="{C324215D-D2F8-D640-866A-AD06AEA388E7}"/>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41" name="Rectangle 48">
              <a:extLst>
                <a:ext uri="{FF2B5EF4-FFF2-40B4-BE49-F238E27FC236}">
                  <a16:creationId xmlns:a16="http://schemas.microsoft.com/office/drawing/2014/main" id="{AF16B93D-625D-BF47-B9C3-3122406F6C90}"/>
                </a:ext>
              </a:extLst>
            </p:cNvPr>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2" name="Group 49">
              <a:extLst>
                <a:ext uri="{FF2B5EF4-FFF2-40B4-BE49-F238E27FC236}">
                  <a16:creationId xmlns:a16="http://schemas.microsoft.com/office/drawing/2014/main" id="{E5823F1D-E46B-E542-BA9A-BE7B2ADB2B86}"/>
                </a:ext>
              </a:extLst>
            </p:cNvPr>
            <p:cNvGrpSpPr>
              <a:grpSpLocks/>
            </p:cNvGrpSpPr>
            <p:nvPr/>
          </p:nvGrpSpPr>
          <p:grpSpPr bwMode="auto">
            <a:xfrm>
              <a:off x="4749" y="668"/>
              <a:ext cx="581" cy="145"/>
              <a:chOff x="614" y="2568"/>
              <a:chExt cx="725" cy="139"/>
            </a:xfrm>
          </p:grpSpPr>
          <p:sp>
            <p:nvSpPr>
              <p:cNvPr id="67" name="AutoShape 50">
                <a:extLst>
                  <a:ext uri="{FF2B5EF4-FFF2-40B4-BE49-F238E27FC236}">
                    <a16:creationId xmlns:a16="http://schemas.microsoft.com/office/drawing/2014/main" id="{5EDFB4BA-9ECC-1D4B-9DE1-6892D81BDDEF}"/>
                  </a:ext>
                </a:extLst>
              </p:cNvPr>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8" name="AutoShape 51">
                <a:extLst>
                  <a:ext uri="{FF2B5EF4-FFF2-40B4-BE49-F238E27FC236}">
                    <a16:creationId xmlns:a16="http://schemas.microsoft.com/office/drawing/2014/main" id="{322B0365-5AB5-FB41-8CFB-D0A89CDC6CD0}"/>
                  </a:ext>
                </a:extLst>
              </p:cNvPr>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43" name="Rectangle 52">
              <a:extLst>
                <a:ext uri="{FF2B5EF4-FFF2-40B4-BE49-F238E27FC236}">
                  <a16:creationId xmlns:a16="http://schemas.microsoft.com/office/drawing/2014/main" id="{29C26A51-8119-1C45-B765-0A6FDC420497}"/>
                </a:ext>
              </a:extLst>
            </p:cNvPr>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4" name="Group 53">
              <a:extLst>
                <a:ext uri="{FF2B5EF4-FFF2-40B4-BE49-F238E27FC236}">
                  <a16:creationId xmlns:a16="http://schemas.microsoft.com/office/drawing/2014/main" id="{A0E07450-02B5-944A-993E-ED4E720D6C10}"/>
                </a:ext>
              </a:extLst>
            </p:cNvPr>
            <p:cNvGrpSpPr>
              <a:grpSpLocks/>
            </p:cNvGrpSpPr>
            <p:nvPr/>
          </p:nvGrpSpPr>
          <p:grpSpPr bwMode="auto">
            <a:xfrm>
              <a:off x="4747" y="994"/>
              <a:ext cx="581" cy="134"/>
              <a:chOff x="614" y="2568"/>
              <a:chExt cx="725" cy="139"/>
            </a:xfrm>
          </p:grpSpPr>
          <p:sp>
            <p:nvSpPr>
              <p:cNvPr id="65" name="AutoShape 54">
                <a:extLst>
                  <a:ext uri="{FF2B5EF4-FFF2-40B4-BE49-F238E27FC236}">
                    <a16:creationId xmlns:a16="http://schemas.microsoft.com/office/drawing/2014/main" id="{B895EECE-8814-364B-ABEF-BDFDB5B6907F}"/>
                  </a:ext>
                </a:extLst>
              </p:cNvPr>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6" name="AutoShape 55">
                <a:extLst>
                  <a:ext uri="{FF2B5EF4-FFF2-40B4-BE49-F238E27FC236}">
                    <a16:creationId xmlns:a16="http://schemas.microsoft.com/office/drawing/2014/main" id="{19862CEA-43CD-F949-9939-14C77DA0F5D1}"/>
                  </a:ext>
                </a:extLst>
              </p:cNvPr>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45" name="Rectangle 56">
              <a:extLst>
                <a:ext uri="{FF2B5EF4-FFF2-40B4-BE49-F238E27FC236}">
                  <a16:creationId xmlns:a16="http://schemas.microsoft.com/office/drawing/2014/main" id="{AF3B098B-3C77-8047-942A-938B768ECD31}"/>
                </a:ext>
              </a:extLst>
            </p:cNvPr>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6" name="Rectangle 57">
              <a:extLst>
                <a:ext uri="{FF2B5EF4-FFF2-40B4-BE49-F238E27FC236}">
                  <a16:creationId xmlns:a16="http://schemas.microsoft.com/office/drawing/2014/main" id="{B55EF1A5-9C91-874D-A21C-9283813B9454}"/>
                </a:ext>
              </a:extLst>
            </p:cNvPr>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7" name="Group 58">
              <a:extLst>
                <a:ext uri="{FF2B5EF4-FFF2-40B4-BE49-F238E27FC236}">
                  <a16:creationId xmlns:a16="http://schemas.microsoft.com/office/drawing/2014/main" id="{4BE447F1-4065-604D-9C52-935316AF9073}"/>
                </a:ext>
              </a:extLst>
            </p:cNvPr>
            <p:cNvGrpSpPr>
              <a:grpSpLocks/>
            </p:cNvGrpSpPr>
            <p:nvPr/>
          </p:nvGrpSpPr>
          <p:grpSpPr bwMode="auto">
            <a:xfrm>
              <a:off x="4735" y="1627"/>
              <a:ext cx="582" cy="151"/>
              <a:chOff x="614" y="2568"/>
              <a:chExt cx="725" cy="139"/>
            </a:xfrm>
          </p:grpSpPr>
          <p:sp>
            <p:nvSpPr>
              <p:cNvPr id="63" name="AutoShape 59">
                <a:extLst>
                  <a:ext uri="{FF2B5EF4-FFF2-40B4-BE49-F238E27FC236}">
                    <a16:creationId xmlns:a16="http://schemas.microsoft.com/office/drawing/2014/main" id="{B6AF28E0-3DFD-B648-BA8B-C954368CED3E}"/>
                  </a:ext>
                </a:extLst>
              </p:cNvPr>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4" name="AutoShape 60">
                <a:extLst>
                  <a:ext uri="{FF2B5EF4-FFF2-40B4-BE49-F238E27FC236}">
                    <a16:creationId xmlns:a16="http://schemas.microsoft.com/office/drawing/2014/main" id="{CD352178-7C9F-9247-ADEE-3A9C5EEDD12B}"/>
                  </a:ext>
                </a:extLst>
              </p:cNvPr>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48" name="Freeform 61">
              <a:extLst>
                <a:ext uri="{FF2B5EF4-FFF2-40B4-BE49-F238E27FC236}">
                  <a16:creationId xmlns:a16="http://schemas.microsoft.com/office/drawing/2014/main" id="{167E2C73-34F7-5443-B80D-3E31BC266850}"/>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49" name="Group 62">
              <a:extLst>
                <a:ext uri="{FF2B5EF4-FFF2-40B4-BE49-F238E27FC236}">
                  <a16:creationId xmlns:a16="http://schemas.microsoft.com/office/drawing/2014/main" id="{FD3C1C1A-4BE2-8A4D-B7D1-6FE82CCD5E7C}"/>
                </a:ext>
              </a:extLst>
            </p:cNvPr>
            <p:cNvGrpSpPr>
              <a:grpSpLocks/>
            </p:cNvGrpSpPr>
            <p:nvPr/>
          </p:nvGrpSpPr>
          <p:grpSpPr bwMode="auto">
            <a:xfrm>
              <a:off x="4739" y="1327"/>
              <a:ext cx="582" cy="139"/>
              <a:chOff x="614" y="2568"/>
              <a:chExt cx="725" cy="139"/>
            </a:xfrm>
          </p:grpSpPr>
          <p:sp>
            <p:nvSpPr>
              <p:cNvPr id="61" name="AutoShape 63">
                <a:extLst>
                  <a:ext uri="{FF2B5EF4-FFF2-40B4-BE49-F238E27FC236}">
                    <a16:creationId xmlns:a16="http://schemas.microsoft.com/office/drawing/2014/main" id="{37F891D2-79F1-BA40-9E94-2CB7F92C3A86}"/>
                  </a:ext>
                </a:extLst>
              </p:cNvPr>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2" name="AutoShape 64">
                <a:extLst>
                  <a:ext uri="{FF2B5EF4-FFF2-40B4-BE49-F238E27FC236}">
                    <a16:creationId xmlns:a16="http://schemas.microsoft.com/office/drawing/2014/main" id="{A6F14F93-50F0-1D44-A328-C58C4810E50F}"/>
                  </a:ext>
                </a:extLst>
              </p:cNvPr>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0" name="Rectangle 65">
              <a:extLst>
                <a:ext uri="{FF2B5EF4-FFF2-40B4-BE49-F238E27FC236}">
                  <a16:creationId xmlns:a16="http://schemas.microsoft.com/office/drawing/2014/main" id="{002C4B61-E0A4-9947-A2B8-C5E4A183D589}"/>
                </a:ext>
              </a:extLst>
            </p:cNvPr>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1" name="Freeform 66">
              <a:extLst>
                <a:ext uri="{FF2B5EF4-FFF2-40B4-BE49-F238E27FC236}">
                  <a16:creationId xmlns:a16="http://schemas.microsoft.com/office/drawing/2014/main" id="{03750C04-4651-264E-A820-846CC991E1DC}"/>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2" name="Freeform 67">
              <a:extLst>
                <a:ext uri="{FF2B5EF4-FFF2-40B4-BE49-F238E27FC236}">
                  <a16:creationId xmlns:a16="http://schemas.microsoft.com/office/drawing/2014/main" id="{8FAC3F30-F8EF-E042-AB16-84DEBD8CDD05}"/>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3" name="Oval 68">
              <a:extLst>
                <a:ext uri="{FF2B5EF4-FFF2-40B4-BE49-F238E27FC236}">
                  <a16:creationId xmlns:a16="http://schemas.microsoft.com/office/drawing/2014/main" id="{0AC7D83A-6568-AE4B-9387-52663F18F9CB}"/>
                </a:ext>
              </a:extLst>
            </p:cNvPr>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4" name="Freeform 69">
              <a:extLst>
                <a:ext uri="{FF2B5EF4-FFF2-40B4-BE49-F238E27FC236}">
                  <a16:creationId xmlns:a16="http://schemas.microsoft.com/office/drawing/2014/main" id="{1F36BF90-AD45-4E43-863B-F70935197C4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5" name="AutoShape 70">
              <a:extLst>
                <a:ext uri="{FF2B5EF4-FFF2-40B4-BE49-F238E27FC236}">
                  <a16:creationId xmlns:a16="http://schemas.microsoft.com/office/drawing/2014/main" id="{F5B54DD4-D0E2-AF41-9405-9DCDB2D7E8B8}"/>
                </a:ext>
              </a:extLst>
            </p:cNvPr>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6" name="AutoShape 71">
              <a:extLst>
                <a:ext uri="{FF2B5EF4-FFF2-40B4-BE49-F238E27FC236}">
                  <a16:creationId xmlns:a16="http://schemas.microsoft.com/office/drawing/2014/main" id="{23D73537-49F7-C342-B924-696A08B3BDD9}"/>
                </a:ext>
              </a:extLst>
            </p:cNvPr>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7" name="Oval 72">
              <a:extLst>
                <a:ext uri="{FF2B5EF4-FFF2-40B4-BE49-F238E27FC236}">
                  <a16:creationId xmlns:a16="http://schemas.microsoft.com/office/drawing/2014/main" id="{BC45042D-B8F2-A44D-9D8F-FC3BBA5D975A}"/>
                </a:ext>
              </a:extLst>
            </p:cNvPr>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8" name="Oval 73">
              <a:extLst>
                <a:ext uri="{FF2B5EF4-FFF2-40B4-BE49-F238E27FC236}">
                  <a16:creationId xmlns:a16="http://schemas.microsoft.com/office/drawing/2014/main" id="{B9F22805-FC3E-6544-AABA-20E89AF95906}"/>
                </a:ext>
              </a:extLst>
            </p:cNvPr>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59" name="Oval 74">
              <a:extLst>
                <a:ext uri="{FF2B5EF4-FFF2-40B4-BE49-F238E27FC236}">
                  <a16:creationId xmlns:a16="http://schemas.microsoft.com/office/drawing/2014/main" id="{EB68854B-BAC2-D941-B3A2-A5819DC3E9EC}"/>
                </a:ext>
              </a:extLst>
            </p:cNvPr>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0" name="Rectangle 75">
              <a:extLst>
                <a:ext uri="{FF2B5EF4-FFF2-40B4-BE49-F238E27FC236}">
                  <a16:creationId xmlns:a16="http://schemas.microsoft.com/office/drawing/2014/main" id="{D02DEB6D-1661-D243-AA4D-D82ACE64AE4F}"/>
                </a:ext>
              </a:extLst>
            </p:cNvPr>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grpSp>
        <p:nvGrpSpPr>
          <p:cNvPr id="69" name="Group 76">
            <a:extLst>
              <a:ext uri="{FF2B5EF4-FFF2-40B4-BE49-F238E27FC236}">
                <a16:creationId xmlns:a16="http://schemas.microsoft.com/office/drawing/2014/main" id="{DCF55C78-47F8-BB4D-B7DC-932793317724}"/>
              </a:ext>
            </a:extLst>
          </p:cNvPr>
          <p:cNvGrpSpPr>
            <a:grpSpLocks/>
          </p:cNvGrpSpPr>
          <p:nvPr/>
        </p:nvGrpSpPr>
        <p:grpSpPr bwMode="auto">
          <a:xfrm>
            <a:off x="7700568" y="2067487"/>
            <a:ext cx="698500" cy="709613"/>
            <a:chOff x="-44" y="1473"/>
            <a:chExt cx="981" cy="1105"/>
          </a:xfrm>
        </p:grpSpPr>
        <p:pic>
          <p:nvPicPr>
            <p:cNvPr id="70" name="Picture 77" descr="desktop_computer_stylized_medium">
              <a:extLst>
                <a:ext uri="{FF2B5EF4-FFF2-40B4-BE49-F238E27FC236}">
                  <a16:creationId xmlns:a16="http://schemas.microsoft.com/office/drawing/2014/main" id="{DA88C7F5-3379-274A-B44E-AF12E56C2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78">
              <a:extLst>
                <a:ext uri="{FF2B5EF4-FFF2-40B4-BE49-F238E27FC236}">
                  <a16:creationId xmlns:a16="http://schemas.microsoft.com/office/drawing/2014/main" id="{FAA003F1-DCEB-8040-A71C-4C8DD7155DD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5" name="Group 124">
            <a:extLst>
              <a:ext uri="{FF2B5EF4-FFF2-40B4-BE49-F238E27FC236}">
                <a16:creationId xmlns:a16="http://schemas.microsoft.com/office/drawing/2014/main" id="{E2F7DE24-824D-8B4E-BB5F-5FEDF024EC8E}"/>
              </a:ext>
            </a:extLst>
          </p:cNvPr>
          <p:cNvGrpSpPr/>
          <p:nvPr/>
        </p:nvGrpSpPr>
        <p:grpSpPr>
          <a:xfrm>
            <a:off x="8211743" y="3942941"/>
            <a:ext cx="1673225" cy="337184"/>
            <a:chOff x="8211743" y="3942941"/>
            <a:chExt cx="1673225" cy="337184"/>
          </a:xfrm>
        </p:grpSpPr>
        <p:sp>
          <p:nvSpPr>
            <p:cNvPr id="77" name="Line 18">
              <a:extLst>
                <a:ext uri="{FF2B5EF4-FFF2-40B4-BE49-F238E27FC236}">
                  <a16:creationId xmlns:a16="http://schemas.microsoft.com/office/drawing/2014/main" id="{3D07B504-4294-484D-A15A-873F55BFA7A5}"/>
                </a:ext>
              </a:extLst>
            </p:cNvPr>
            <p:cNvSpPr>
              <a:spLocks noChangeShapeType="1"/>
            </p:cNvSpPr>
            <p:nvPr/>
          </p:nvSpPr>
          <p:spPr bwMode="auto">
            <a:xfrm flipH="1">
              <a:off x="8211743" y="3942941"/>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8" name="TextBox 77">
              <a:extLst>
                <a:ext uri="{FF2B5EF4-FFF2-40B4-BE49-F238E27FC236}">
                  <a16:creationId xmlns:a16="http://schemas.microsoft.com/office/drawing/2014/main" id="{DC44DF33-D418-CB41-BFC5-96705F979CCC}"/>
                </a:ext>
              </a:extLst>
            </p:cNvPr>
            <p:cNvSpPr txBox="1"/>
            <p:nvPr/>
          </p:nvSpPr>
          <p:spPr>
            <a:xfrm rot="21106037">
              <a:off x="9382305" y="3972348"/>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7" name="Group 126">
            <a:extLst>
              <a:ext uri="{FF2B5EF4-FFF2-40B4-BE49-F238E27FC236}">
                <a16:creationId xmlns:a16="http://schemas.microsoft.com/office/drawing/2014/main" id="{9C6582D8-E5C3-E94C-91FA-DD082657187F}"/>
              </a:ext>
            </a:extLst>
          </p:cNvPr>
          <p:cNvGrpSpPr/>
          <p:nvPr/>
        </p:nvGrpSpPr>
        <p:grpSpPr>
          <a:xfrm>
            <a:off x="8220565" y="4654247"/>
            <a:ext cx="1673225" cy="307777"/>
            <a:chOff x="8220565" y="4654247"/>
            <a:chExt cx="1673225" cy="307777"/>
          </a:xfrm>
        </p:grpSpPr>
        <p:sp>
          <p:nvSpPr>
            <p:cNvPr id="82" name="Line 18">
              <a:extLst>
                <a:ext uri="{FF2B5EF4-FFF2-40B4-BE49-F238E27FC236}">
                  <a16:creationId xmlns:a16="http://schemas.microsoft.com/office/drawing/2014/main" id="{4C9BF12C-724F-3C4B-9FC7-C0EB27409192}"/>
                </a:ext>
              </a:extLst>
            </p:cNvPr>
            <p:cNvSpPr>
              <a:spLocks noChangeShapeType="1"/>
            </p:cNvSpPr>
            <p:nvPr/>
          </p:nvSpPr>
          <p:spPr bwMode="auto">
            <a:xfrm flipH="1">
              <a:off x="8220565" y="465532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3" name="TextBox 82">
              <a:extLst>
                <a:ext uri="{FF2B5EF4-FFF2-40B4-BE49-F238E27FC236}">
                  <a16:creationId xmlns:a16="http://schemas.microsoft.com/office/drawing/2014/main" id="{DF7DB85B-1569-344D-AC0D-B969F2CD0B87}"/>
                </a:ext>
              </a:extLst>
            </p:cNvPr>
            <p:cNvSpPr txBox="1"/>
            <p:nvPr/>
          </p:nvSpPr>
          <p:spPr>
            <a:xfrm rot="21106037">
              <a:off x="9360647" y="4654247"/>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8" name="Group 127">
            <a:extLst>
              <a:ext uri="{FF2B5EF4-FFF2-40B4-BE49-F238E27FC236}">
                <a16:creationId xmlns:a16="http://schemas.microsoft.com/office/drawing/2014/main" id="{6AAF2513-9DD5-1A4B-B41D-1AFE8BDB247D}"/>
              </a:ext>
            </a:extLst>
          </p:cNvPr>
          <p:cNvGrpSpPr/>
          <p:nvPr/>
        </p:nvGrpSpPr>
        <p:grpSpPr>
          <a:xfrm>
            <a:off x="8226030" y="4881121"/>
            <a:ext cx="1684338" cy="344172"/>
            <a:chOff x="8226030" y="4881121"/>
            <a:chExt cx="1684338" cy="344172"/>
          </a:xfrm>
        </p:grpSpPr>
        <p:sp>
          <p:nvSpPr>
            <p:cNvPr id="86" name="Line 17">
              <a:extLst>
                <a:ext uri="{FF2B5EF4-FFF2-40B4-BE49-F238E27FC236}">
                  <a16:creationId xmlns:a16="http://schemas.microsoft.com/office/drawing/2014/main" id="{33143F67-A599-EE4C-988D-1E52584BCBD9}"/>
                </a:ext>
              </a:extLst>
            </p:cNvPr>
            <p:cNvSpPr>
              <a:spLocks noChangeShapeType="1"/>
            </p:cNvSpPr>
            <p:nvPr/>
          </p:nvSpPr>
          <p:spPr bwMode="auto">
            <a:xfrm>
              <a:off x="8226030" y="499071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8" name="TextBox 87">
              <a:extLst>
                <a:ext uri="{FF2B5EF4-FFF2-40B4-BE49-F238E27FC236}">
                  <a16:creationId xmlns:a16="http://schemas.microsoft.com/office/drawing/2014/main" id="{6F421034-4844-1843-9EDF-80D2D2191FFC}"/>
                </a:ext>
              </a:extLst>
            </p:cNvPr>
            <p:cNvSpPr txBox="1"/>
            <p:nvPr/>
          </p:nvSpPr>
          <p:spPr>
            <a:xfrm rot="460210">
              <a:off x="8601378" y="4881121"/>
              <a:ext cx="112698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unlock </a:t>
              </a: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grpSp>
        <p:nvGrpSpPr>
          <p:cNvPr id="129" name="Group 128">
            <a:extLst>
              <a:ext uri="{FF2B5EF4-FFF2-40B4-BE49-F238E27FC236}">
                <a16:creationId xmlns:a16="http://schemas.microsoft.com/office/drawing/2014/main" id="{02E6B42D-EC51-CD42-8E76-639F17FF9C82}"/>
              </a:ext>
            </a:extLst>
          </p:cNvPr>
          <p:cNvGrpSpPr/>
          <p:nvPr/>
        </p:nvGrpSpPr>
        <p:grpSpPr>
          <a:xfrm>
            <a:off x="8211743" y="5253900"/>
            <a:ext cx="1673225" cy="336684"/>
            <a:chOff x="8211743" y="5253900"/>
            <a:chExt cx="1673225" cy="336684"/>
          </a:xfrm>
        </p:grpSpPr>
        <p:sp>
          <p:nvSpPr>
            <p:cNvPr id="87" name="Line 18">
              <a:extLst>
                <a:ext uri="{FF2B5EF4-FFF2-40B4-BE49-F238E27FC236}">
                  <a16:creationId xmlns:a16="http://schemas.microsoft.com/office/drawing/2014/main" id="{981C6A97-493C-1541-8F46-FB6401EE6D04}"/>
                </a:ext>
              </a:extLst>
            </p:cNvPr>
            <p:cNvSpPr>
              <a:spLocks noChangeShapeType="1"/>
            </p:cNvSpPr>
            <p:nvPr/>
          </p:nvSpPr>
          <p:spPr bwMode="auto">
            <a:xfrm flipH="1">
              <a:off x="8211743" y="525390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9" name="TextBox 88">
              <a:extLst>
                <a:ext uri="{FF2B5EF4-FFF2-40B4-BE49-F238E27FC236}">
                  <a16:creationId xmlns:a16="http://schemas.microsoft.com/office/drawing/2014/main" id="{4E6BC057-143C-EA4C-9758-617A540239BE}"/>
                </a:ext>
              </a:extLst>
            </p:cNvPr>
            <p:cNvSpPr txBox="1"/>
            <p:nvPr/>
          </p:nvSpPr>
          <p:spPr>
            <a:xfrm rot="21106037">
              <a:off x="9373746" y="5282807"/>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30" name="Group 129">
            <a:extLst>
              <a:ext uri="{FF2B5EF4-FFF2-40B4-BE49-F238E27FC236}">
                <a16:creationId xmlns:a16="http://schemas.microsoft.com/office/drawing/2014/main" id="{812585BB-270F-6343-8338-140BA89C7E52}"/>
              </a:ext>
            </a:extLst>
          </p:cNvPr>
          <p:cNvGrpSpPr/>
          <p:nvPr/>
        </p:nvGrpSpPr>
        <p:grpSpPr>
          <a:xfrm>
            <a:off x="8226030" y="3575737"/>
            <a:ext cx="1696234" cy="338597"/>
            <a:chOff x="8226030" y="3575737"/>
            <a:chExt cx="1696234" cy="338597"/>
          </a:xfrm>
        </p:grpSpPr>
        <p:sp>
          <p:nvSpPr>
            <p:cNvPr id="76" name="Line 17">
              <a:extLst>
                <a:ext uri="{FF2B5EF4-FFF2-40B4-BE49-F238E27FC236}">
                  <a16:creationId xmlns:a16="http://schemas.microsoft.com/office/drawing/2014/main" id="{06976B72-BDF3-7C48-82E3-924EF74F53B8}"/>
                </a:ext>
              </a:extLst>
            </p:cNvPr>
            <p:cNvSpPr>
              <a:spLocks noChangeShapeType="1"/>
            </p:cNvSpPr>
            <p:nvPr/>
          </p:nvSpPr>
          <p:spPr bwMode="auto">
            <a:xfrm>
              <a:off x="8226030" y="3679752"/>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9" name="TextBox 78">
              <a:extLst>
                <a:ext uri="{FF2B5EF4-FFF2-40B4-BE49-F238E27FC236}">
                  <a16:creationId xmlns:a16="http://schemas.microsoft.com/office/drawing/2014/main" id="{A7D38CDC-448B-6D46-8D67-92FCAC24452A}"/>
                </a:ext>
              </a:extLst>
            </p:cNvPr>
            <p:cNvSpPr txBox="1"/>
            <p:nvPr/>
          </p:nvSpPr>
          <p:spPr>
            <a:xfrm rot="460210">
              <a:off x="8589335" y="3575737"/>
              <a:ext cx="13329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update </a:t>
              </a:r>
              <a:r>
                <a:rPr kumimoji="0" lang="en-US" sz="1400" b="0" i="1" u="none" strike="noStrike" kern="1200" cap="none" spc="0" normalizeH="0" baseline="0" noProof="0" dirty="0">
                  <a:ln>
                    <a:noFill/>
                  </a:ln>
                  <a:solidFill>
                    <a:prstClr val="black"/>
                  </a:solidFill>
                  <a:effectLst/>
                  <a:uLnTx/>
                  <a:uFillTx/>
                  <a:latin typeface="Calibri"/>
                  <a:ea typeface="+mn-ea"/>
                  <a:cs typeface="+mn-cs"/>
                </a:rPr>
                <a:t>X      X’</a:t>
              </a:r>
            </a:p>
          </p:txBody>
        </p:sp>
        <p:cxnSp>
          <p:nvCxnSpPr>
            <p:cNvPr id="92" name="Straight Arrow Connector 91">
              <a:extLst>
                <a:ext uri="{FF2B5EF4-FFF2-40B4-BE49-F238E27FC236}">
                  <a16:creationId xmlns:a16="http://schemas.microsoft.com/office/drawing/2014/main" id="{196C1467-1B22-FD48-8EA3-AAA9DBA798B4}"/>
                </a:ext>
              </a:extLst>
            </p:cNvPr>
            <p:cNvCxnSpPr>
              <a:cxnSpLocks/>
            </p:cNvCxnSpPr>
            <p:nvPr/>
          </p:nvCxnSpPr>
          <p:spPr>
            <a:xfrm flipH="1" flipV="1">
              <a:off x="9331367" y="3750644"/>
              <a:ext cx="221806" cy="28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0BE549BD-AAEC-8444-851F-3374194952CD}"/>
              </a:ext>
            </a:extLst>
          </p:cNvPr>
          <p:cNvGrpSpPr/>
          <p:nvPr/>
        </p:nvGrpSpPr>
        <p:grpSpPr>
          <a:xfrm>
            <a:off x="8234852" y="4259764"/>
            <a:ext cx="1684338" cy="366949"/>
            <a:chOff x="8234852" y="4259764"/>
            <a:chExt cx="1684338" cy="366949"/>
          </a:xfrm>
        </p:grpSpPr>
        <p:sp>
          <p:nvSpPr>
            <p:cNvPr id="81" name="Line 17">
              <a:extLst>
                <a:ext uri="{FF2B5EF4-FFF2-40B4-BE49-F238E27FC236}">
                  <a16:creationId xmlns:a16="http://schemas.microsoft.com/office/drawing/2014/main" id="{BD9CD2B5-5BAD-F64E-ABCA-CBF632B90A4C}"/>
                </a:ext>
              </a:extLst>
            </p:cNvPr>
            <p:cNvSpPr>
              <a:spLocks noChangeShapeType="1"/>
            </p:cNvSpPr>
            <p:nvPr/>
          </p:nvSpPr>
          <p:spPr bwMode="auto">
            <a:xfrm>
              <a:off x="8234852" y="439213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TextBox 83">
              <a:extLst>
                <a:ext uri="{FF2B5EF4-FFF2-40B4-BE49-F238E27FC236}">
                  <a16:creationId xmlns:a16="http://schemas.microsoft.com/office/drawing/2014/main" id="{9C94E783-4022-4840-9168-04845DD3C6E1}"/>
                </a:ext>
              </a:extLst>
            </p:cNvPr>
            <p:cNvSpPr txBox="1"/>
            <p:nvPr/>
          </p:nvSpPr>
          <p:spPr>
            <a:xfrm rot="460210">
              <a:off x="8600615" y="4259764"/>
              <a:ext cx="12570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update </a:t>
              </a:r>
              <a:r>
                <a:rPr kumimoji="0" lang="en-US" sz="1400" b="0" i="1" u="none" strike="noStrike" kern="1200" cap="none" spc="0" normalizeH="0" baseline="0" noProof="0" dirty="0">
                  <a:ln>
                    <a:noFill/>
                  </a:ln>
                  <a:solidFill>
                    <a:prstClr val="black"/>
                  </a:solidFill>
                  <a:effectLst/>
                  <a:uLnTx/>
                  <a:uFillTx/>
                  <a:latin typeface="Calibri"/>
                  <a:ea typeface="+mn-ea"/>
                  <a:cs typeface="+mn-cs"/>
                </a:rPr>
                <a:t>X      X’’</a:t>
              </a:r>
            </a:p>
          </p:txBody>
        </p:sp>
        <p:cxnSp>
          <p:nvCxnSpPr>
            <p:cNvPr id="96" name="Straight Arrow Connector 95">
              <a:extLst>
                <a:ext uri="{FF2B5EF4-FFF2-40B4-BE49-F238E27FC236}">
                  <a16:creationId xmlns:a16="http://schemas.microsoft.com/office/drawing/2014/main" id="{E91273DD-2DB7-7D46-A38E-BB2C165693F5}"/>
                </a:ext>
              </a:extLst>
            </p:cNvPr>
            <p:cNvCxnSpPr>
              <a:cxnSpLocks/>
            </p:cNvCxnSpPr>
            <p:nvPr/>
          </p:nvCxnSpPr>
          <p:spPr>
            <a:xfrm flipH="1" flipV="1">
              <a:off x="9339955" y="4436145"/>
              <a:ext cx="221806" cy="28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67AF7376-17A3-D741-91E5-0D8534607D08}"/>
              </a:ext>
            </a:extLst>
          </p:cNvPr>
          <p:cNvGrpSpPr/>
          <p:nvPr/>
        </p:nvGrpSpPr>
        <p:grpSpPr>
          <a:xfrm>
            <a:off x="8226030" y="2820539"/>
            <a:ext cx="1684338" cy="362594"/>
            <a:chOff x="8226030" y="2820539"/>
            <a:chExt cx="1684338" cy="362594"/>
          </a:xfrm>
        </p:grpSpPr>
        <p:sp>
          <p:nvSpPr>
            <p:cNvPr id="5" name="TextBox 4">
              <a:extLst>
                <a:ext uri="{FF2B5EF4-FFF2-40B4-BE49-F238E27FC236}">
                  <a16:creationId xmlns:a16="http://schemas.microsoft.com/office/drawing/2014/main" id="{0770E437-30BF-E34D-A36A-B1465B8979C1}"/>
                </a:ext>
              </a:extLst>
            </p:cNvPr>
            <p:cNvSpPr txBox="1"/>
            <p:nvPr/>
          </p:nvSpPr>
          <p:spPr>
            <a:xfrm rot="460210">
              <a:off x="8283881" y="2820539"/>
              <a:ext cx="15606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lock data record </a:t>
              </a: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sp>
          <p:nvSpPr>
            <p:cNvPr id="18" name="Line 17">
              <a:extLst>
                <a:ext uri="{FF2B5EF4-FFF2-40B4-BE49-F238E27FC236}">
                  <a16:creationId xmlns:a16="http://schemas.microsoft.com/office/drawing/2014/main" id="{226EF0C1-2237-8E46-AB56-8D689EE5CD53}"/>
                </a:ext>
              </a:extLst>
            </p:cNvPr>
            <p:cNvSpPr>
              <a:spLocks noChangeShapeType="1"/>
            </p:cNvSpPr>
            <p:nvPr/>
          </p:nvSpPr>
          <p:spPr bwMode="auto">
            <a:xfrm>
              <a:off x="8226030" y="294855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3" name="Group 122">
            <a:extLst>
              <a:ext uri="{FF2B5EF4-FFF2-40B4-BE49-F238E27FC236}">
                <a16:creationId xmlns:a16="http://schemas.microsoft.com/office/drawing/2014/main" id="{6D140EC4-5DA8-F040-BC23-C3A90A90AE49}"/>
              </a:ext>
            </a:extLst>
          </p:cNvPr>
          <p:cNvGrpSpPr/>
          <p:nvPr/>
        </p:nvGrpSpPr>
        <p:grpSpPr>
          <a:xfrm>
            <a:off x="8211743" y="3211740"/>
            <a:ext cx="1673225" cy="326272"/>
            <a:chOff x="8211743" y="3211740"/>
            <a:chExt cx="1673225" cy="326272"/>
          </a:xfrm>
        </p:grpSpPr>
        <p:sp>
          <p:nvSpPr>
            <p:cNvPr id="20" name="Line 18">
              <a:extLst>
                <a:ext uri="{FF2B5EF4-FFF2-40B4-BE49-F238E27FC236}">
                  <a16:creationId xmlns:a16="http://schemas.microsoft.com/office/drawing/2014/main" id="{C78912E7-84E1-824B-B855-60DAC36E529C}"/>
                </a:ext>
              </a:extLst>
            </p:cNvPr>
            <p:cNvSpPr>
              <a:spLocks noChangeShapeType="1"/>
            </p:cNvSpPr>
            <p:nvPr/>
          </p:nvSpPr>
          <p:spPr bwMode="auto">
            <a:xfrm flipH="1">
              <a:off x="8211743" y="321174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4" name="TextBox 73">
              <a:extLst>
                <a:ext uri="{FF2B5EF4-FFF2-40B4-BE49-F238E27FC236}">
                  <a16:creationId xmlns:a16="http://schemas.microsoft.com/office/drawing/2014/main" id="{839CDE70-7C81-BB40-B7E7-D376841A3505}"/>
                </a:ext>
              </a:extLst>
            </p:cNvPr>
            <p:cNvSpPr txBox="1"/>
            <p:nvPr/>
          </p:nvSpPr>
          <p:spPr>
            <a:xfrm rot="21106037">
              <a:off x="9368027" y="3230235"/>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 name="Group 121">
            <a:extLst>
              <a:ext uri="{FF2B5EF4-FFF2-40B4-BE49-F238E27FC236}">
                <a16:creationId xmlns:a16="http://schemas.microsoft.com/office/drawing/2014/main" id="{3FE3FF41-4F60-4C4F-85AB-4CC4494FF63A}"/>
              </a:ext>
            </a:extLst>
          </p:cNvPr>
          <p:cNvGrpSpPr/>
          <p:nvPr/>
        </p:nvGrpSpPr>
        <p:grpSpPr>
          <a:xfrm>
            <a:off x="10136156" y="2957082"/>
            <a:ext cx="522425" cy="400110"/>
            <a:chOff x="10136156" y="2957082"/>
            <a:chExt cx="522425" cy="400110"/>
          </a:xfrm>
        </p:grpSpPr>
        <p:sp>
          <p:nvSpPr>
            <p:cNvPr id="91" name="AutoShape 327">
              <a:extLst>
                <a:ext uri="{FF2B5EF4-FFF2-40B4-BE49-F238E27FC236}">
                  <a16:creationId xmlns:a16="http://schemas.microsoft.com/office/drawing/2014/main" id="{819E3430-D00B-DE4A-BF76-DA4F707FA9D4}"/>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97" name="TextBox 96">
              <a:extLst>
                <a:ext uri="{FF2B5EF4-FFF2-40B4-BE49-F238E27FC236}">
                  <a16:creationId xmlns:a16="http://schemas.microsoft.com/office/drawing/2014/main" id="{9A7AE3A8-B4B7-5D45-9040-2EECD223536E}"/>
                </a:ext>
              </a:extLst>
            </p:cNvPr>
            <p:cNvSpPr txBox="1"/>
            <p:nvPr/>
          </p:nvSpPr>
          <p:spPr>
            <a:xfrm>
              <a:off x="10364121" y="3049415"/>
              <a:ext cx="2944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01" name="Picture 100">
              <a:extLst>
                <a:ext uri="{FF2B5EF4-FFF2-40B4-BE49-F238E27FC236}">
                  <a16:creationId xmlns:a16="http://schemas.microsoft.com/office/drawing/2014/main" id="{E64171ED-8243-0748-A18D-E9E66AB8CC64}"/>
                </a:ext>
              </a:extLst>
            </p:cNvPr>
            <p:cNvPicPr>
              <a:picLocks noChangeAspect="1"/>
            </p:cNvPicPr>
            <p:nvPr/>
          </p:nvPicPr>
          <p:blipFill>
            <a:blip r:embed="rId4"/>
            <a:stretch>
              <a:fillRect/>
            </a:stretch>
          </p:blipFill>
          <p:spPr>
            <a:xfrm>
              <a:off x="10136156" y="2995160"/>
              <a:ext cx="307778" cy="307778"/>
            </a:xfrm>
            <a:prstGeom prst="rect">
              <a:avLst/>
            </a:prstGeom>
          </p:spPr>
        </p:pic>
      </p:grpSp>
      <p:sp>
        <p:nvSpPr>
          <p:cNvPr id="102" name="AutoShape 327">
            <a:extLst>
              <a:ext uri="{FF2B5EF4-FFF2-40B4-BE49-F238E27FC236}">
                <a16:creationId xmlns:a16="http://schemas.microsoft.com/office/drawing/2014/main" id="{94D2C5FA-36D2-234A-8CDE-D9DE43DC6B37}"/>
              </a:ext>
            </a:extLst>
          </p:cNvPr>
          <p:cNvSpPr>
            <a:spLocks noChangeArrowheads="1"/>
          </p:cNvSpPr>
          <p:nvPr/>
        </p:nvSpPr>
        <p:spPr bwMode="auto">
          <a:xfrm>
            <a:off x="10157378" y="2195369"/>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3" name="TextBox 102">
            <a:extLst>
              <a:ext uri="{FF2B5EF4-FFF2-40B4-BE49-F238E27FC236}">
                <a16:creationId xmlns:a16="http://schemas.microsoft.com/office/drawing/2014/main" id="{0E67923B-2554-D94F-98BF-5970F66E0A80}"/>
              </a:ext>
            </a:extLst>
          </p:cNvPr>
          <p:cNvSpPr txBox="1"/>
          <p:nvPr/>
        </p:nvSpPr>
        <p:spPr>
          <a:xfrm>
            <a:off x="10383166" y="2287702"/>
            <a:ext cx="2944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nvGrpSpPr>
          <p:cNvPr id="106" name="Group 105">
            <a:extLst>
              <a:ext uri="{FF2B5EF4-FFF2-40B4-BE49-F238E27FC236}">
                <a16:creationId xmlns:a16="http://schemas.microsoft.com/office/drawing/2014/main" id="{2B5B74FE-39C8-5B43-9432-6DE5518154FD}"/>
              </a:ext>
            </a:extLst>
          </p:cNvPr>
          <p:cNvGrpSpPr/>
          <p:nvPr/>
        </p:nvGrpSpPr>
        <p:grpSpPr>
          <a:xfrm>
            <a:off x="10132163" y="3702128"/>
            <a:ext cx="592569" cy="400110"/>
            <a:chOff x="10136156" y="2957082"/>
            <a:chExt cx="592569" cy="400110"/>
          </a:xfrm>
        </p:grpSpPr>
        <p:sp>
          <p:nvSpPr>
            <p:cNvPr id="107" name="AutoShape 327">
              <a:extLst>
                <a:ext uri="{FF2B5EF4-FFF2-40B4-BE49-F238E27FC236}">
                  <a16:creationId xmlns:a16="http://schemas.microsoft.com/office/drawing/2014/main" id="{8B16F450-5DEA-8B45-B210-945CA6750CB0}"/>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8" name="TextBox 107">
              <a:extLst>
                <a:ext uri="{FF2B5EF4-FFF2-40B4-BE49-F238E27FC236}">
                  <a16:creationId xmlns:a16="http://schemas.microsoft.com/office/drawing/2014/main" id="{72167ECA-B9B2-4E40-82B0-9F43976F24FE}"/>
                </a:ext>
              </a:extLst>
            </p:cNvPr>
            <p:cNvSpPr txBox="1"/>
            <p:nvPr/>
          </p:nvSpPr>
          <p:spPr>
            <a:xfrm>
              <a:off x="10364121" y="3049415"/>
              <a:ext cx="3646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09" name="Picture 108">
              <a:extLst>
                <a:ext uri="{FF2B5EF4-FFF2-40B4-BE49-F238E27FC236}">
                  <a16:creationId xmlns:a16="http://schemas.microsoft.com/office/drawing/2014/main" id="{06DE726C-08C5-5346-B762-9B140BCB8885}"/>
                </a:ext>
              </a:extLst>
            </p:cNvPr>
            <p:cNvPicPr>
              <a:picLocks noChangeAspect="1"/>
            </p:cNvPicPr>
            <p:nvPr/>
          </p:nvPicPr>
          <p:blipFill>
            <a:blip r:embed="rId4"/>
            <a:stretch>
              <a:fillRect/>
            </a:stretch>
          </p:blipFill>
          <p:spPr>
            <a:xfrm>
              <a:off x="10136156" y="2995160"/>
              <a:ext cx="307778" cy="307778"/>
            </a:xfrm>
            <a:prstGeom prst="rect">
              <a:avLst/>
            </a:prstGeom>
          </p:spPr>
        </p:pic>
      </p:grpSp>
      <p:grpSp>
        <p:nvGrpSpPr>
          <p:cNvPr id="110" name="Group 109">
            <a:extLst>
              <a:ext uri="{FF2B5EF4-FFF2-40B4-BE49-F238E27FC236}">
                <a16:creationId xmlns:a16="http://schemas.microsoft.com/office/drawing/2014/main" id="{6E55A0D6-71A5-1D45-8A52-331867F92A1A}"/>
              </a:ext>
            </a:extLst>
          </p:cNvPr>
          <p:cNvGrpSpPr/>
          <p:nvPr/>
        </p:nvGrpSpPr>
        <p:grpSpPr>
          <a:xfrm>
            <a:off x="10128170" y="4447174"/>
            <a:ext cx="592569" cy="400110"/>
            <a:chOff x="10136156" y="2957082"/>
            <a:chExt cx="592569" cy="400110"/>
          </a:xfrm>
        </p:grpSpPr>
        <p:sp>
          <p:nvSpPr>
            <p:cNvPr id="111" name="AutoShape 327">
              <a:extLst>
                <a:ext uri="{FF2B5EF4-FFF2-40B4-BE49-F238E27FC236}">
                  <a16:creationId xmlns:a16="http://schemas.microsoft.com/office/drawing/2014/main" id="{AD90F81E-B5AA-6341-8460-5E051080AABB}"/>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2" name="TextBox 111">
              <a:extLst>
                <a:ext uri="{FF2B5EF4-FFF2-40B4-BE49-F238E27FC236}">
                  <a16:creationId xmlns:a16="http://schemas.microsoft.com/office/drawing/2014/main" id="{C02956FF-BB8D-6149-9012-24692DD7049D}"/>
                </a:ext>
              </a:extLst>
            </p:cNvPr>
            <p:cNvSpPr txBox="1"/>
            <p:nvPr/>
          </p:nvSpPr>
          <p:spPr>
            <a:xfrm>
              <a:off x="10364121" y="3049415"/>
              <a:ext cx="3646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13" name="Picture 112">
              <a:extLst>
                <a:ext uri="{FF2B5EF4-FFF2-40B4-BE49-F238E27FC236}">
                  <a16:creationId xmlns:a16="http://schemas.microsoft.com/office/drawing/2014/main" id="{7E37BA2D-D932-D14B-9FD2-5FE1BA0B7217}"/>
                </a:ext>
              </a:extLst>
            </p:cNvPr>
            <p:cNvPicPr>
              <a:picLocks noChangeAspect="1"/>
            </p:cNvPicPr>
            <p:nvPr/>
          </p:nvPicPr>
          <p:blipFill>
            <a:blip r:embed="rId4"/>
            <a:stretch>
              <a:fillRect/>
            </a:stretch>
          </p:blipFill>
          <p:spPr>
            <a:xfrm>
              <a:off x="10136156" y="2995160"/>
              <a:ext cx="307778" cy="307778"/>
            </a:xfrm>
            <a:prstGeom prst="rect">
              <a:avLst/>
            </a:prstGeom>
          </p:spPr>
        </p:pic>
      </p:grpSp>
      <p:grpSp>
        <p:nvGrpSpPr>
          <p:cNvPr id="114" name="Group 113">
            <a:extLst>
              <a:ext uri="{FF2B5EF4-FFF2-40B4-BE49-F238E27FC236}">
                <a16:creationId xmlns:a16="http://schemas.microsoft.com/office/drawing/2014/main" id="{CEB7CAB0-F376-054D-A184-1987E69E5578}"/>
              </a:ext>
            </a:extLst>
          </p:cNvPr>
          <p:cNvGrpSpPr/>
          <p:nvPr/>
        </p:nvGrpSpPr>
        <p:grpSpPr>
          <a:xfrm>
            <a:off x="10126354" y="5192220"/>
            <a:ext cx="726072" cy="400110"/>
            <a:chOff x="10138333" y="2957082"/>
            <a:chExt cx="726072" cy="400110"/>
          </a:xfrm>
        </p:grpSpPr>
        <p:sp>
          <p:nvSpPr>
            <p:cNvPr id="115" name="AutoShape 327">
              <a:extLst>
                <a:ext uri="{FF2B5EF4-FFF2-40B4-BE49-F238E27FC236}">
                  <a16:creationId xmlns:a16="http://schemas.microsoft.com/office/drawing/2014/main" id="{0D7E10F2-D009-F14B-82D2-F08AB22187D5}"/>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6" name="TextBox 115">
              <a:extLst>
                <a:ext uri="{FF2B5EF4-FFF2-40B4-BE49-F238E27FC236}">
                  <a16:creationId xmlns:a16="http://schemas.microsoft.com/office/drawing/2014/main" id="{87935EAA-1BE1-5D4A-BB6F-A7C69F071ADD}"/>
                </a:ext>
              </a:extLst>
            </p:cNvPr>
            <p:cNvSpPr txBox="1"/>
            <p:nvPr/>
          </p:nvSpPr>
          <p:spPr>
            <a:xfrm>
              <a:off x="10364121" y="3049415"/>
              <a:ext cx="5002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sp>
        <p:nvSpPr>
          <p:cNvPr id="118" name="TextBox 117">
            <a:extLst>
              <a:ext uri="{FF2B5EF4-FFF2-40B4-BE49-F238E27FC236}">
                <a16:creationId xmlns:a16="http://schemas.microsoft.com/office/drawing/2014/main" id="{6F306746-EF4C-B446-9F1D-1D85D8A99FAC}"/>
              </a:ext>
            </a:extLst>
          </p:cNvPr>
          <p:cNvSpPr txBox="1"/>
          <p:nvPr/>
        </p:nvSpPr>
        <p:spPr>
          <a:xfrm>
            <a:off x="7895870" y="4140346"/>
            <a:ext cx="4142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A3"/>
                </a:solidFill>
                <a:effectLst/>
                <a:uLnTx/>
                <a:uFillTx/>
                <a:latin typeface="Calibri"/>
                <a:ea typeface="+mn-ea"/>
                <a:cs typeface="+mn-cs"/>
              </a:rPr>
              <a:t>t’</a:t>
            </a:r>
            <a:endParaRPr kumimoji="0" lang="en-US" sz="16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9" name="TextBox 118">
            <a:extLst>
              <a:ext uri="{FF2B5EF4-FFF2-40B4-BE49-F238E27FC236}">
                <a16:creationId xmlns:a16="http://schemas.microsoft.com/office/drawing/2014/main" id="{80C0AC55-7635-2346-85C0-10B75BF4C445}"/>
              </a:ext>
            </a:extLst>
          </p:cNvPr>
          <p:cNvSpPr txBox="1"/>
          <p:nvPr/>
        </p:nvSpPr>
        <p:spPr>
          <a:xfrm>
            <a:off x="7384517" y="5969340"/>
            <a:ext cx="411550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C00000"/>
                </a:solidFill>
                <a:effectLst/>
                <a:uLnTx/>
                <a:uFillTx/>
                <a:latin typeface="Calibri"/>
                <a:ea typeface="+mn-ea"/>
                <a:cs typeface="+mn-cs"/>
              </a:rPr>
              <a:t>Q: </a:t>
            </a:r>
            <a:r>
              <a:rPr kumimoji="0" lang="en-US" sz="1600" b="0" i="0" u="none" strike="noStrike" kern="1200" cap="none" spc="0" normalizeH="0" baseline="0" noProof="0" dirty="0">
                <a:ln>
                  <a:noFill/>
                </a:ln>
                <a:solidFill>
                  <a:prstClr val="black"/>
                </a:solidFill>
                <a:effectLst/>
                <a:uLnTx/>
                <a:uFillTx/>
                <a:latin typeface="Calibri"/>
                <a:ea typeface="+mn-ea"/>
                <a:cs typeface="+mn-cs"/>
              </a:rPr>
              <a:t>what happens if network connection or client crashes at </a:t>
            </a:r>
            <a:r>
              <a:rPr kumimoji="0" lang="en-US" sz="1600" b="0" i="1" u="none" strike="noStrike" kern="1200" cap="none" spc="0" normalizeH="0" baseline="0" noProof="0" dirty="0">
                <a:ln>
                  <a:noFill/>
                </a:ln>
                <a:solidFill>
                  <a:prstClr val="black"/>
                </a:solidFill>
                <a:effectLst/>
                <a:uLnTx/>
                <a:uFillTx/>
                <a:latin typeface="Calibri"/>
                <a:ea typeface="+mn-ea"/>
                <a:cs typeface="+mn-cs"/>
              </a:rPr>
              <a:t>t’ </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90" name="Slide Number Placeholder 2">
            <a:extLst>
              <a:ext uri="{FF2B5EF4-FFF2-40B4-BE49-F238E27FC236}">
                <a16:creationId xmlns:a16="http://schemas.microsoft.com/office/drawing/2014/main" id="{FF729FF4-43F7-A040-B78F-BE4EC8E9855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264591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dissolve">
                                      <p:cBhvr>
                                        <p:cTn id="11" dur="500"/>
                                        <p:tgtEl>
                                          <p:spTgt spid="122"/>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wipe(right)">
                                      <p:cBhvr>
                                        <p:cTn id="15" dur="500"/>
                                        <p:tgtEl>
                                          <p:spTgt spid="1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wipe(left)">
                                      <p:cBhvr>
                                        <p:cTn id="20" dur="500"/>
                                        <p:tgtEl>
                                          <p:spTgt spid="130"/>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dissolve">
                                      <p:cBhvr>
                                        <p:cTn id="24" dur="500"/>
                                        <p:tgtEl>
                                          <p:spTgt spid="106"/>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125"/>
                                        </p:tgtEl>
                                        <p:attrNameLst>
                                          <p:attrName>style.visibility</p:attrName>
                                        </p:attrNameLst>
                                      </p:cBhvr>
                                      <p:to>
                                        <p:strVal val="visible"/>
                                      </p:to>
                                    </p:set>
                                    <p:animEffect transition="in" filter="wipe(right)">
                                      <p:cBhvr>
                                        <p:cTn id="28" dur="500"/>
                                        <p:tgtEl>
                                          <p:spTgt spid="125"/>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131"/>
                                        </p:tgtEl>
                                        <p:attrNameLst>
                                          <p:attrName>style.visibility</p:attrName>
                                        </p:attrNameLst>
                                      </p:cBhvr>
                                      <p:to>
                                        <p:strVal val="visible"/>
                                      </p:to>
                                    </p:set>
                                    <p:animEffect transition="in" filter="wipe(left)">
                                      <p:cBhvr>
                                        <p:cTn id="32" dur="500"/>
                                        <p:tgtEl>
                                          <p:spTgt spid="131"/>
                                        </p:tgtEl>
                                      </p:cBhvr>
                                    </p:animEffect>
                                  </p:childTnLst>
                                </p:cTn>
                              </p:par>
                            </p:childTnLst>
                          </p:cTn>
                        </p:par>
                        <p:par>
                          <p:cTn id="33" fill="hold">
                            <p:stCondLst>
                              <p:cond delay="2000"/>
                            </p:stCondLst>
                            <p:childTnLst>
                              <p:par>
                                <p:cTn id="34" presetID="9" presetClass="entr" presetSubtype="0" fill="hold" nodeType="after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dissolve">
                                      <p:cBhvr>
                                        <p:cTn id="36" dur="500"/>
                                        <p:tgtEl>
                                          <p:spTgt spid="110"/>
                                        </p:tgtEl>
                                      </p:cBhvr>
                                    </p:animEffect>
                                  </p:childTnLst>
                                </p:cTn>
                              </p:par>
                            </p:childTnLst>
                          </p:cTn>
                        </p:par>
                        <p:par>
                          <p:cTn id="37" fill="hold">
                            <p:stCondLst>
                              <p:cond delay="2500"/>
                            </p:stCondLst>
                            <p:childTnLst>
                              <p:par>
                                <p:cTn id="38" presetID="22" presetClass="entr" presetSubtype="2" fill="hold" nodeType="afterEffect">
                                  <p:stCondLst>
                                    <p:cond delay="0"/>
                                  </p:stCondLst>
                                  <p:childTnLst>
                                    <p:set>
                                      <p:cBhvr>
                                        <p:cTn id="39" dur="1" fill="hold">
                                          <p:stCondLst>
                                            <p:cond delay="0"/>
                                          </p:stCondLst>
                                        </p:cTn>
                                        <p:tgtEl>
                                          <p:spTgt spid="127"/>
                                        </p:tgtEl>
                                        <p:attrNameLst>
                                          <p:attrName>style.visibility</p:attrName>
                                        </p:attrNameLst>
                                      </p:cBhvr>
                                      <p:to>
                                        <p:strVal val="visible"/>
                                      </p:to>
                                    </p:set>
                                    <p:animEffect transition="in" filter="wipe(right)">
                                      <p:cBhvr>
                                        <p:cTn id="40" dur="500"/>
                                        <p:tgtEl>
                                          <p:spTgt spid="12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8"/>
                                        </p:tgtEl>
                                        <p:attrNameLst>
                                          <p:attrName>style.visibility</p:attrName>
                                        </p:attrNameLst>
                                      </p:cBhvr>
                                      <p:to>
                                        <p:strVal val="visible"/>
                                      </p:to>
                                    </p:set>
                                    <p:animEffect transition="in" filter="wipe(left)">
                                      <p:cBhvr>
                                        <p:cTn id="45" dur="500"/>
                                        <p:tgtEl>
                                          <p:spTgt spid="128"/>
                                        </p:tgtEl>
                                      </p:cBhvr>
                                    </p:animEffect>
                                  </p:childTnLst>
                                </p:cTn>
                              </p:par>
                            </p:childTnLst>
                          </p:cTn>
                        </p:par>
                        <p:par>
                          <p:cTn id="46" fill="hold">
                            <p:stCondLst>
                              <p:cond delay="500"/>
                            </p:stCondLst>
                            <p:childTnLst>
                              <p:par>
                                <p:cTn id="47" presetID="9" presetClass="entr" presetSubtype="0" fill="hold" nodeType="after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dissolve">
                                      <p:cBhvr>
                                        <p:cTn id="49" dur="500"/>
                                        <p:tgtEl>
                                          <p:spTgt spid="114"/>
                                        </p:tgtEl>
                                      </p:cBhvr>
                                    </p:animEffect>
                                  </p:childTnLst>
                                </p:cTn>
                              </p:par>
                            </p:childTnLst>
                          </p:cTn>
                        </p:par>
                        <p:par>
                          <p:cTn id="50" fill="hold">
                            <p:stCondLst>
                              <p:cond delay="1000"/>
                            </p:stCondLst>
                            <p:childTnLst>
                              <p:par>
                                <p:cTn id="51" presetID="22" presetClass="entr" presetSubtype="2" fill="hold" nodeType="afterEffect">
                                  <p:stCondLst>
                                    <p:cond delay="0"/>
                                  </p:stCondLst>
                                  <p:childTnLst>
                                    <p:set>
                                      <p:cBhvr>
                                        <p:cTn id="52" dur="1" fill="hold">
                                          <p:stCondLst>
                                            <p:cond delay="0"/>
                                          </p:stCondLst>
                                        </p:cTn>
                                        <p:tgtEl>
                                          <p:spTgt spid="129"/>
                                        </p:tgtEl>
                                        <p:attrNameLst>
                                          <p:attrName>style.visibility</p:attrName>
                                        </p:attrNameLst>
                                      </p:cBhvr>
                                      <p:to>
                                        <p:strVal val="visible"/>
                                      </p:to>
                                    </p:set>
                                    <p:animEffect transition="in" filter="wipe(right)">
                                      <p:cBhvr>
                                        <p:cTn id="53" dur="500"/>
                                        <p:tgtEl>
                                          <p:spTgt spid="12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9"/>
                                        </p:tgtEl>
                                        <p:attrNameLst>
                                          <p:attrName>style.visibility</p:attrName>
                                        </p:attrNameLst>
                                      </p:cBhvr>
                                      <p:to>
                                        <p:strVal val="visible"/>
                                      </p:to>
                                    </p:set>
                                    <p:animEffect transition="in" filter="dissolve">
                                      <p:cBhvr>
                                        <p:cTn id="58" dur="500"/>
                                        <p:tgtEl>
                                          <p:spTgt spid="119"/>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12">
                                            <p:txEl>
                                              <p:pRg st="2" end="2"/>
                                            </p:txEl>
                                          </p:spTgt>
                                        </p:tgtEl>
                                        <p:attrNameLst>
                                          <p:attrName>style.visibility</p:attrName>
                                        </p:attrNameLst>
                                      </p:cBhvr>
                                      <p:to>
                                        <p:strVal val="visible"/>
                                      </p:to>
                                    </p:set>
                                    <p:animEffect transition="in" filter="dissolve">
                                      <p:cBhvr>
                                        <p:cTn id="63" dur="500"/>
                                        <p:tgtEl>
                                          <p:spTgt spid="12">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12">
                                            <p:txEl>
                                              <p:pRg st="3" end="3"/>
                                            </p:txEl>
                                          </p:spTgt>
                                        </p:tgtEl>
                                        <p:attrNameLst>
                                          <p:attrName>style.visibility</p:attrName>
                                        </p:attrNameLst>
                                      </p:cBhvr>
                                      <p:to>
                                        <p:strVal val="visible"/>
                                      </p:to>
                                    </p:set>
                                    <p:animEffect transition="in" filter="dissolve">
                                      <p:cBhvr>
                                        <p:cTn id="68" dur="500"/>
                                        <p:tgtEl>
                                          <p:spTgt spid="12">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12">
                                            <p:txEl>
                                              <p:pRg st="4" end="4"/>
                                            </p:txEl>
                                          </p:spTgt>
                                        </p:tgtEl>
                                        <p:attrNameLst>
                                          <p:attrName>style.visibility</p:attrName>
                                        </p:attrNameLst>
                                      </p:cBhvr>
                                      <p:to>
                                        <p:strVal val="visible"/>
                                      </p:to>
                                    </p:set>
                                    <p:animEffect transition="in" filter="dissolve">
                                      <p:cBhvr>
                                        <p:cTn id="7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93" name="Rectangle 3">
            <a:extLst>
              <a:ext uri="{FF2B5EF4-FFF2-40B4-BE49-F238E27FC236}">
                <a16:creationId xmlns:a16="http://schemas.microsoft.com/office/drawing/2014/main" id="{044314F4-5E29-A342-9469-ED1D194C2BEE}"/>
              </a:ext>
            </a:extLst>
          </p:cNvPr>
          <p:cNvSpPr txBox="1">
            <a:spLocks noChangeArrowheads="1"/>
          </p:cNvSpPr>
          <p:nvPr/>
        </p:nvSpPr>
        <p:spPr>
          <a:xfrm>
            <a:off x="622608" y="1452389"/>
            <a:ext cx="6335547" cy="488791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sites and client browser  use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cookies</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to maintain some state between transactions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four components: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1) cookie header line of HTTP </a:t>
            </a: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response</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2) cookie header line in next HTTP </a:t>
            </a: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3) cookie file kept on user</a:t>
            </a:r>
            <a:r>
              <a:rPr kumimoji="0"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host, managed by user</a:t>
            </a:r>
            <a:r>
              <a:rPr kumimoji="0"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browser</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4) back-end database at Web site</a:t>
            </a:r>
          </a:p>
        </p:txBody>
      </p:sp>
      <p:sp>
        <p:nvSpPr>
          <p:cNvPr id="94" name="Rectangle 4">
            <a:extLst>
              <a:ext uri="{FF2B5EF4-FFF2-40B4-BE49-F238E27FC236}">
                <a16:creationId xmlns:a16="http://schemas.microsoft.com/office/drawing/2014/main" id="{26408C84-4366-9C43-B55D-97AC8C9FA33A}"/>
              </a:ext>
            </a:extLst>
          </p:cNvPr>
          <p:cNvSpPr txBox="1">
            <a:spLocks noChangeArrowheads="1"/>
          </p:cNvSpPr>
          <p:nvPr/>
        </p:nvSpPr>
        <p:spPr>
          <a:xfrm>
            <a:off x="7599363" y="1452389"/>
            <a:ext cx="4363453" cy="502573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marR="0" lvl="0" indent="11113"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0000A3"/>
                </a:solidFill>
                <a:effectLst/>
                <a:uLnTx/>
                <a:uFillTx/>
                <a:latin typeface="Calibri"/>
                <a:ea typeface="+mn-ea"/>
                <a:cs typeface="+mn-cs"/>
              </a:rPr>
              <a:t>Example:</a:t>
            </a:r>
          </a:p>
          <a:p>
            <a:pPr marL="233363" marR="0" lvl="0" indent="-233363" algn="l" defTabSz="914400" rtl="0" eaLnBrk="1" fontAlgn="auto" latinLnBrk="0" hangingPunct="1">
              <a:lnSpc>
                <a:spcPct val="90000"/>
              </a:lnSpc>
              <a:spcBef>
                <a:spcPts val="6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Susan uses browser on laptop, visits specific e-commerce site for first time</a:t>
            </a:r>
          </a:p>
          <a:p>
            <a:pPr marL="233363" marR="0" lvl="0" indent="-233363" algn="l" defTabSz="914400" rtl="0" eaLnBrk="1" fontAlgn="auto" latinLnBrk="0" hangingPunct="1">
              <a:lnSpc>
                <a:spcPct val="90000"/>
              </a:lnSpc>
              <a:spcBef>
                <a:spcPts val="6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when initial HTTP requests arrives at site, site creates: </a:t>
            </a:r>
          </a:p>
          <a:p>
            <a:pPr marL="685800" marR="0" lvl="1" indent="-228600" algn="l" defTabSz="914400" rtl="0" eaLnBrk="1" fontAlgn="auto" latinLnBrk="0" hangingPunct="1">
              <a:lnSpc>
                <a:spcPct val="90000"/>
              </a:lnSpc>
              <a:spcBef>
                <a:spcPts val="6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unique ID (aka “cookie”)</a:t>
            </a:r>
          </a:p>
          <a:p>
            <a:pPr marL="685800" marR="0" lvl="1" indent="-228600" algn="l" defTabSz="914400" rtl="0" eaLnBrk="1" fontAlgn="auto" latinLnBrk="0" hangingPunct="1">
              <a:lnSpc>
                <a:spcPct val="90000"/>
              </a:lnSpc>
              <a:spcBef>
                <a:spcPts val="6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entry in backend database for ID</a:t>
            </a:r>
          </a:p>
          <a:p>
            <a:pPr marL="342900" marR="0" lvl="0" indent="-228600" algn="l" defTabSz="914400" rtl="0" eaLnBrk="1" fontAlgn="auto" latinLnBrk="0" hangingPunct="1">
              <a:lnSpc>
                <a:spcPct val="90000"/>
              </a:lnSpc>
              <a:spcBef>
                <a:spcPts val="600"/>
              </a:spcBef>
              <a:spcAft>
                <a:spcPts val="0"/>
              </a:spcAft>
              <a:buClr>
                <a:srgbClr val="0000A3"/>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subsequent HTTP requests from Susan to this site will contain cookie ID value, allowing site to “identify” Susan</a:t>
            </a:r>
          </a:p>
        </p:txBody>
      </p:sp>
      <p:sp>
        <p:nvSpPr>
          <p:cNvPr id="5" name="Slide Number Placeholder 2">
            <a:extLst>
              <a:ext uri="{FF2B5EF4-FFF2-40B4-BE49-F238E27FC236}">
                <a16:creationId xmlns:a16="http://schemas.microsoft.com/office/drawing/2014/main" id="{A52BCA24-99F8-C342-B95E-EB6833D8CAE2}"/>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14758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3">
                                            <p:txEl>
                                              <p:pRg st="2" end="2"/>
                                            </p:txEl>
                                          </p:spTgt>
                                        </p:tgtEl>
                                        <p:attrNameLst>
                                          <p:attrName>style.visibility</p:attrName>
                                        </p:attrNameLst>
                                      </p:cBhvr>
                                      <p:to>
                                        <p:strVal val="visible"/>
                                      </p:to>
                                    </p:set>
                                    <p:animEffect transition="in" filter="dissolve">
                                      <p:cBhvr>
                                        <p:cTn id="7" dur="500"/>
                                        <p:tgtEl>
                                          <p:spTgt spid="9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3">
                                            <p:txEl>
                                              <p:pRg st="3" end="3"/>
                                            </p:txEl>
                                          </p:spTgt>
                                        </p:tgtEl>
                                        <p:attrNameLst>
                                          <p:attrName>style.visibility</p:attrName>
                                        </p:attrNameLst>
                                      </p:cBhvr>
                                      <p:to>
                                        <p:strVal val="visible"/>
                                      </p:to>
                                    </p:set>
                                    <p:animEffect transition="in" filter="dissolve">
                                      <p:cBhvr>
                                        <p:cTn id="10" dur="500"/>
                                        <p:tgtEl>
                                          <p:spTgt spid="93">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3">
                                            <p:txEl>
                                              <p:pRg st="4" end="4"/>
                                            </p:txEl>
                                          </p:spTgt>
                                        </p:tgtEl>
                                        <p:attrNameLst>
                                          <p:attrName>style.visibility</p:attrName>
                                        </p:attrNameLst>
                                      </p:cBhvr>
                                      <p:to>
                                        <p:strVal val="visible"/>
                                      </p:to>
                                    </p:set>
                                    <p:animEffect transition="in" filter="dissolve">
                                      <p:cBhvr>
                                        <p:cTn id="13" dur="500"/>
                                        <p:tgtEl>
                                          <p:spTgt spid="93">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93">
                                            <p:txEl>
                                              <p:pRg st="5" end="5"/>
                                            </p:txEl>
                                          </p:spTgt>
                                        </p:tgtEl>
                                        <p:attrNameLst>
                                          <p:attrName>style.visibility</p:attrName>
                                        </p:attrNameLst>
                                      </p:cBhvr>
                                      <p:to>
                                        <p:strVal val="visible"/>
                                      </p:to>
                                    </p:set>
                                    <p:animEffect transition="in" filter="dissolve">
                                      <p:cBhvr>
                                        <p:cTn id="16" dur="500"/>
                                        <p:tgtEl>
                                          <p:spTgt spid="9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animEffect transition="in" filter="dissolve">
                                      <p:cBhvr>
                                        <p:cTn id="21"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96" name="Text Box 5">
            <a:extLst>
              <a:ext uri="{FF2B5EF4-FFF2-40B4-BE49-F238E27FC236}">
                <a16:creationId xmlns:a16="http://schemas.microsoft.com/office/drawing/2014/main" id="{BDD58876-57D5-6242-A5A0-1F4F57BBD486}"/>
              </a:ext>
            </a:extLst>
          </p:cNvPr>
          <p:cNvSpPr txBox="1">
            <a:spLocks noChangeArrowheads="1"/>
          </p:cNvSpPr>
          <p:nvPr/>
        </p:nvSpPr>
        <p:spPr bwMode="auto">
          <a:xfrm>
            <a:off x="2092674" y="1266659"/>
            <a:ext cx="873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client</a:t>
            </a:r>
          </a:p>
        </p:txBody>
      </p:sp>
      <p:sp>
        <p:nvSpPr>
          <p:cNvPr id="97" name="Text Box 6">
            <a:extLst>
              <a:ext uri="{FF2B5EF4-FFF2-40B4-BE49-F238E27FC236}">
                <a16:creationId xmlns:a16="http://schemas.microsoft.com/office/drawing/2014/main" id="{2C7DB634-32FD-8242-867E-9B9E0867E967}"/>
              </a:ext>
            </a:extLst>
          </p:cNvPr>
          <p:cNvSpPr txBox="1">
            <a:spLocks noChangeArrowheads="1"/>
          </p:cNvSpPr>
          <p:nvPr/>
        </p:nvSpPr>
        <p:spPr bwMode="auto">
          <a:xfrm>
            <a:off x="7045557" y="1520844"/>
            <a:ext cx="20521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Amazon server</a:t>
            </a:r>
          </a:p>
        </p:txBody>
      </p:sp>
      <p:grpSp>
        <p:nvGrpSpPr>
          <p:cNvPr id="98" name="Group 90">
            <a:extLst>
              <a:ext uri="{FF2B5EF4-FFF2-40B4-BE49-F238E27FC236}">
                <a16:creationId xmlns:a16="http://schemas.microsoft.com/office/drawing/2014/main" id="{94011BFB-FD4F-E449-8218-8F0FBC795682}"/>
              </a:ext>
            </a:extLst>
          </p:cNvPr>
          <p:cNvGrpSpPr>
            <a:grpSpLocks/>
          </p:cNvGrpSpPr>
          <p:nvPr/>
        </p:nvGrpSpPr>
        <p:grpSpPr bwMode="auto">
          <a:xfrm>
            <a:off x="2996806" y="4057653"/>
            <a:ext cx="3873500" cy="458788"/>
            <a:chOff x="1414" y="2657"/>
            <a:chExt cx="2440" cy="289"/>
          </a:xfrm>
        </p:grpSpPr>
        <p:sp>
          <p:nvSpPr>
            <p:cNvPr id="99" name="Line 16">
              <a:extLst>
                <a:ext uri="{FF2B5EF4-FFF2-40B4-BE49-F238E27FC236}">
                  <a16:creationId xmlns:a16="http://schemas.microsoft.com/office/drawing/2014/main" id="{88BDB1BC-CF22-D740-8FD0-3286D32A2A6C}"/>
                </a:ext>
              </a:extLst>
            </p:cNvPr>
            <p:cNvSpPr>
              <a:spLocks noChangeShapeType="1"/>
            </p:cNvSpPr>
            <p:nvPr/>
          </p:nvSpPr>
          <p:spPr bwMode="auto">
            <a:xfrm flipH="1">
              <a:off x="1414" y="2657"/>
              <a:ext cx="2440" cy="249"/>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00" name="Group 17">
              <a:extLst>
                <a:ext uri="{FF2B5EF4-FFF2-40B4-BE49-F238E27FC236}">
                  <a16:creationId xmlns:a16="http://schemas.microsoft.com/office/drawing/2014/main" id="{1663D802-36E9-1C4C-BFE3-BD3D0033505C}"/>
                </a:ext>
              </a:extLst>
            </p:cNvPr>
            <p:cNvGrpSpPr>
              <a:grpSpLocks/>
            </p:cNvGrpSpPr>
            <p:nvPr/>
          </p:nvGrpSpPr>
          <p:grpSpPr bwMode="auto">
            <a:xfrm>
              <a:off x="1553" y="2694"/>
              <a:ext cx="1897" cy="252"/>
              <a:chOff x="3268" y="2846"/>
              <a:chExt cx="1897" cy="252"/>
            </a:xfrm>
          </p:grpSpPr>
          <p:sp>
            <p:nvSpPr>
              <p:cNvPr id="101" name="Rectangle 18">
                <a:extLst>
                  <a:ext uri="{FF2B5EF4-FFF2-40B4-BE49-F238E27FC236}">
                    <a16:creationId xmlns:a16="http://schemas.microsoft.com/office/drawing/2014/main" id="{F3795387-184E-6040-B5E5-4A94444CF86C}"/>
                  </a:ext>
                </a:extLst>
              </p:cNvPr>
              <p:cNvSpPr>
                <a:spLocks noChangeArrowheads="1"/>
              </p:cNvSpPr>
              <p:nvPr/>
            </p:nvSpPr>
            <p:spPr bwMode="auto">
              <a:xfrm>
                <a:off x="3282" y="2856"/>
                <a:ext cx="1692" cy="198"/>
              </a:xfrm>
              <a:prstGeom prst="rect">
                <a:avLst/>
              </a:prstGeom>
              <a:solidFill>
                <a:srgbClr val="FFFFFF"/>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02" name="Text Box 19">
                <a:extLst>
                  <a:ext uri="{FF2B5EF4-FFF2-40B4-BE49-F238E27FC236}">
                    <a16:creationId xmlns:a16="http://schemas.microsoft.com/office/drawing/2014/main" id="{1E8E6531-8FF1-1C40-8C70-630F4E1475AD}"/>
                  </a:ext>
                </a:extLst>
              </p:cNvPr>
              <p:cNvSpPr txBox="1">
                <a:spLocks noChangeArrowheads="1"/>
              </p:cNvSpPr>
              <p:nvPr/>
            </p:nvSpPr>
            <p:spPr bwMode="auto">
              <a:xfrm>
                <a:off x="3268" y="2846"/>
                <a:ext cx="1897" cy="252"/>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msg</a:t>
                </a: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grpSp>
      <p:grpSp>
        <p:nvGrpSpPr>
          <p:cNvPr id="103" name="Group 94">
            <a:extLst>
              <a:ext uri="{FF2B5EF4-FFF2-40B4-BE49-F238E27FC236}">
                <a16:creationId xmlns:a16="http://schemas.microsoft.com/office/drawing/2014/main" id="{A02DFDF0-ACF5-0944-BB01-BEA857B2408F}"/>
              </a:ext>
            </a:extLst>
          </p:cNvPr>
          <p:cNvGrpSpPr>
            <a:grpSpLocks/>
          </p:cNvGrpSpPr>
          <p:nvPr/>
        </p:nvGrpSpPr>
        <p:grpSpPr bwMode="auto">
          <a:xfrm>
            <a:off x="3002432" y="5867498"/>
            <a:ext cx="3859213" cy="463549"/>
            <a:chOff x="1392" y="3579"/>
            <a:chExt cx="2431" cy="292"/>
          </a:xfrm>
        </p:grpSpPr>
        <p:sp>
          <p:nvSpPr>
            <p:cNvPr id="104" name="Line 24">
              <a:extLst>
                <a:ext uri="{FF2B5EF4-FFF2-40B4-BE49-F238E27FC236}">
                  <a16:creationId xmlns:a16="http://schemas.microsoft.com/office/drawing/2014/main" id="{EEB16C5E-89E3-9248-A0E9-068D3F51C40E}"/>
                </a:ext>
              </a:extLst>
            </p:cNvPr>
            <p:cNvSpPr>
              <a:spLocks noChangeShapeType="1"/>
            </p:cNvSpPr>
            <p:nvPr/>
          </p:nvSpPr>
          <p:spPr bwMode="auto">
            <a:xfrm flipH="1">
              <a:off x="1392" y="3579"/>
              <a:ext cx="2431" cy="266"/>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07" name="Text Box 27">
              <a:extLst>
                <a:ext uri="{FF2B5EF4-FFF2-40B4-BE49-F238E27FC236}">
                  <a16:creationId xmlns:a16="http://schemas.microsoft.com/office/drawing/2014/main" id="{474B7C25-022E-B449-BFB7-79520686A1C4}"/>
                </a:ext>
              </a:extLst>
            </p:cNvPr>
            <p:cNvSpPr txBox="1">
              <a:spLocks noChangeArrowheads="1"/>
            </p:cNvSpPr>
            <p:nvPr/>
          </p:nvSpPr>
          <p:spPr bwMode="auto">
            <a:xfrm>
              <a:off x="1598" y="3619"/>
              <a:ext cx="1852" cy="252"/>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msg</a:t>
              </a: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08" name="Text Box 59">
            <a:extLst>
              <a:ext uri="{FF2B5EF4-FFF2-40B4-BE49-F238E27FC236}">
                <a16:creationId xmlns:a16="http://schemas.microsoft.com/office/drawing/2014/main" id="{8FCE1392-BEBB-7649-A72C-5DBA317615AC}"/>
              </a:ext>
            </a:extLst>
          </p:cNvPr>
          <p:cNvSpPr txBox="1">
            <a:spLocks noChangeArrowheads="1"/>
          </p:cNvSpPr>
          <p:nvPr/>
        </p:nvSpPr>
        <p:spPr bwMode="auto">
          <a:xfrm>
            <a:off x="1733156" y="2293935"/>
            <a:ext cx="1787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cookie file</a:t>
            </a:r>
          </a:p>
        </p:txBody>
      </p:sp>
      <p:sp>
        <p:nvSpPr>
          <p:cNvPr id="109" name="Text Box 66">
            <a:extLst>
              <a:ext uri="{FF2B5EF4-FFF2-40B4-BE49-F238E27FC236}">
                <a16:creationId xmlns:a16="http://schemas.microsoft.com/office/drawing/2014/main" id="{0A6A1E02-F6BE-5D46-AD20-D1F7027FB454}"/>
              </a:ext>
            </a:extLst>
          </p:cNvPr>
          <p:cNvSpPr txBox="1">
            <a:spLocks noChangeArrowheads="1"/>
          </p:cNvSpPr>
          <p:nvPr/>
        </p:nvSpPr>
        <p:spPr bwMode="auto">
          <a:xfrm>
            <a:off x="1550772" y="4672055"/>
            <a:ext cx="18101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1"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one week later:</a:t>
            </a:r>
          </a:p>
        </p:txBody>
      </p:sp>
      <p:grpSp>
        <p:nvGrpSpPr>
          <p:cNvPr id="110" name="Group 89">
            <a:extLst>
              <a:ext uri="{FF2B5EF4-FFF2-40B4-BE49-F238E27FC236}">
                <a16:creationId xmlns:a16="http://schemas.microsoft.com/office/drawing/2014/main" id="{40D8E44C-8C6C-D542-9BE7-10406B51CDF5}"/>
              </a:ext>
            </a:extLst>
          </p:cNvPr>
          <p:cNvGrpSpPr>
            <a:grpSpLocks/>
          </p:cNvGrpSpPr>
          <p:nvPr/>
        </p:nvGrpSpPr>
        <p:grpSpPr bwMode="auto">
          <a:xfrm>
            <a:off x="2998327" y="3429000"/>
            <a:ext cx="6777024" cy="1128713"/>
            <a:chOff x="1411" y="2261"/>
            <a:chExt cx="3533" cy="711"/>
          </a:xfrm>
        </p:grpSpPr>
        <p:sp>
          <p:nvSpPr>
            <p:cNvPr id="111" name="Line 12">
              <a:extLst>
                <a:ext uri="{FF2B5EF4-FFF2-40B4-BE49-F238E27FC236}">
                  <a16:creationId xmlns:a16="http://schemas.microsoft.com/office/drawing/2014/main" id="{153DBCD9-AEFE-0D4C-84B4-A29E1AAACC2D}"/>
                </a:ext>
              </a:extLst>
            </p:cNvPr>
            <p:cNvSpPr>
              <a:spLocks noChangeShapeType="1"/>
            </p:cNvSpPr>
            <p:nvPr/>
          </p:nvSpPr>
          <p:spPr bwMode="auto">
            <a:xfrm>
              <a:off x="1411" y="2361"/>
              <a:ext cx="2016" cy="24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12" name="Text Box 15">
              <a:extLst>
                <a:ext uri="{FF2B5EF4-FFF2-40B4-BE49-F238E27FC236}">
                  <a16:creationId xmlns:a16="http://schemas.microsoft.com/office/drawing/2014/main" id="{B4EE3ACA-27BC-0046-99A0-E10CEAF86486}"/>
                </a:ext>
              </a:extLst>
            </p:cNvPr>
            <p:cNvSpPr txBox="1">
              <a:spLocks noChangeArrowheads="1"/>
            </p:cNvSpPr>
            <p:nvPr/>
          </p:nvSpPr>
          <p:spPr bwMode="auto">
            <a:xfrm>
              <a:off x="1548" y="2261"/>
              <a:ext cx="1689" cy="404"/>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cookie: 1678</a:t>
              </a:r>
            </a:p>
          </p:txBody>
        </p:sp>
        <p:sp>
          <p:nvSpPr>
            <p:cNvPr id="113" name="Text Box 28">
              <a:extLst>
                <a:ext uri="{FF2B5EF4-FFF2-40B4-BE49-F238E27FC236}">
                  <a16:creationId xmlns:a16="http://schemas.microsoft.com/office/drawing/2014/main" id="{E0C8E058-016B-9643-8EC4-38404A2A2EE1}"/>
                </a:ext>
              </a:extLst>
            </p:cNvPr>
            <p:cNvSpPr txBox="1">
              <a:spLocks noChangeArrowheads="1"/>
            </p:cNvSpPr>
            <p:nvPr/>
          </p:nvSpPr>
          <p:spPr bwMode="auto">
            <a:xfrm>
              <a:off x="3549" y="2332"/>
              <a:ext cx="60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cookie-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specific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action</a:t>
              </a:r>
            </a:p>
          </p:txBody>
        </p:sp>
        <p:sp>
          <p:nvSpPr>
            <p:cNvPr id="114" name="Line 42">
              <a:extLst>
                <a:ext uri="{FF2B5EF4-FFF2-40B4-BE49-F238E27FC236}">
                  <a16:creationId xmlns:a16="http://schemas.microsoft.com/office/drawing/2014/main" id="{AEE1E959-6738-514B-BC11-A0C6268B0814}"/>
                </a:ext>
              </a:extLst>
            </p:cNvPr>
            <p:cNvSpPr>
              <a:spLocks noChangeShapeType="1"/>
            </p:cNvSpPr>
            <p:nvPr/>
          </p:nvSpPr>
          <p:spPr bwMode="auto">
            <a:xfrm flipV="1">
              <a:off x="4252" y="2367"/>
              <a:ext cx="692" cy="26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15" name="Group 83">
              <a:extLst>
                <a:ext uri="{FF2B5EF4-FFF2-40B4-BE49-F238E27FC236}">
                  <a16:creationId xmlns:a16="http://schemas.microsoft.com/office/drawing/2014/main" id="{B7857F88-08E3-E240-A20C-5162D296902E}"/>
                </a:ext>
              </a:extLst>
            </p:cNvPr>
            <p:cNvGrpSpPr>
              <a:grpSpLocks/>
            </p:cNvGrpSpPr>
            <p:nvPr/>
          </p:nvGrpSpPr>
          <p:grpSpPr bwMode="auto">
            <a:xfrm>
              <a:off x="4306" y="2363"/>
              <a:ext cx="539" cy="252"/>
              <a:chOff x="4306" y="2273"/>
              <a:chExt cx="539" cy="252"/>
            </a:xfrm>
          </p:grpSpPr>
          <p:sp>
            <p:nvSpPr>
              <p:cNvPr id="116" name="Rectangle 72">
                <a:extLst>
                  <a:ext uri="{FF2B5EF4-FFF2-40B4-BE49-F238E27FC236}">
                    <a16:creationId xmlns:a16="http://schemas.microsoft.com/office/drawing/2014/main" id="{597ACCEC-4FF2-6B40-8454-C2F1F6A7C109}"/>
                  </a:ext>
                </a:extLst>
              </p:cNvPr>
              <p:cNvSpPr>
                <a:spLocks noChangeArrowheads="1"/>
              </p:cNvSpPr>
              <p:nvPr/>
            </p:nvSpPr>
            <p:spPr bwMode="auto">
              <a:xfrm>
                <a:off x="4409" y="2365"/>
                <a:ext cx="3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17" name="Text Box 43">
                <a:extLst>
                  <a:ext uri="{FF2B5EF4-FFF2-40B4-BE49-F238E27FC236}">
                    <a16:creationId xmlns:a16="http://schemas.microsoft.com/office/drawing/2014/main" id="{361D7D30-A4D4-5C44-878A-9FE3CEA44145}"/>
                  </a:ext>
                </a:extLst>
              </p:cNvPr>
              <p:cNvSpPr txBox="1">
                <a:spLocks noChangeArrowheads="1"/>
              </p:cNvSpPr>
              <p:nvPr/>
            </p:nvSpPr>
            <p:spPr bwMode="auto">
              <a:xfrm>
                <a:off x="4306" y="2273"/>
                <a:ext cx="5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access</a:t>
                </a:r>
              </a:p>
            </p:txBody>
          </p:sp>
        </p:grpSp>
      </p:grpSp>
      <p:grpSp>
        <p:nvGrpSpPr>
          <p:cNvPr id="118" name="Group 81">
            <a:extLst>
              <a:ext uri="{FF2B5EF4-FFF2-40B4-BE49-F238E27FC236}">
                <a16:creationId xmlns:a16="http://schemas.microsoft.com/office/drawing/2014/main" id="{CCEC4E82-EFC9-4646-BCEE-C0B8C7E94B5A}"/>
              </a:ext>
            </a:extLst>
          </p:cNvPr>
          <p:cNvGrpSpPr>
            <a:grpSpLocks/>
          </p:cNvGrpSpPr>
          <p:nvPr/>
        </p:nvGrpSpPr>
        <p:grpSpPr bwMode="auto">
          <a:xfrm>
            <a:off x="1704581" y="1762123"/>
            <a:ext cx="1066800" cy="565150"/>
            <a:chOff x="527" y="1047"/>
            <a:chExt cx="855" cy="486"/>
          </a:xfrm>
        </p:grpSpPr>
        <p:sp>
          <p:nvSpPr>
            <p:cNvPr id="119" name="AutoShape 67">
              <a:extLst>
                <a:ext uri="{FF2B5EF4-FFF2-40B4-BE49-F238E27FC236}">
                  <a16:creationId xmlns:a16="http://schemas.microsoft.com/office/drawing/2014/main" id="{3FF0F743-E4ED-2B41-96D3-06A33C2442CD}"/>
                </a:ext>
              </a:extLst>
            </p:cNvPr>
            <p:cNvSpPr>
              <a:spLocks noChangeArrowheads="1"/>
            </p:cNvSpPr>
            <p:nvPr/>
          </p:nvSpPr>
          <p:spPr bwMode="auto">
            <a:xfrm>
              <a:off x="527" y="1047"/>
              <a:ext cx="855"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0" name="Text Box 60">
              <a:extLst>
                <a:ext uri="{FF2B5EF4-FFF2-40B4-BE49-F238E27FC236}">
                  <a16:creationId xmlns:a16="http://schemas.microsoft.com/office/drawing/2014/main" id="{6117DA15-C6DD-B847-B11A-0D6EFDBC12FE}"/>
                </a:ext>
              </a:extLst>
            </p:cNvPr>
            <p:cNvSpPr txBox="1">
              <a:spLocks noChangeArrowheads="1"/>
            </p:cNvSpPr>
            <p:nvPr/>
          </p:nvSpPr>
          <p:spPr bwMode="auto">
            <a:xfrm>
              <a:off x="552" y="1193"/>
              <a:ext cx="80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ebay 8734</a:t>
              </a:r>
            </a:p>
          </p:txBody>
        </p:sp>
      </p:grpSp>
      <p:grpSp>
        <p:nvGrpSpPr>
          <p:cNvPr id="121" name="Group 95">
            <a:extLst>
              <a:ext uri="{FF2B5EF4-FFF2-40B4-BE49-F238E27FC236}">
                <a16:creationId xmlns:a16="http://schemas.microsoft.com/office/drawing/2014/main" id="{6419469C-19C4-3947-B461-0398BDE5A56E}"/>
              </a:ext>
            </a:extLst>
          </p:cNvPr>
          <p:cNvGrpSpPr>
            <a:grpSpLocks/>
          </p:cNvGrpSpPr>
          <p:nvPr/>
        </p:nvGrpSpPr>
        <p:grpSpPr bwMode="auto">
          <a:xfrm>
            <a:off x="2952356" y="1946272"/>
            <a:ext cx="6972540" cy="1301749"/>
            <a:chOff x="1386" y="1327"/>
            <a:chExt cx="3730" cy="820"/>
          </a:xfrm>
        </p:grpSpPr>
        <p:sp>
          <p:nvSpPr>
            <p:cNvPr id="122" name="Line 4">
              <a:extLst>
                <a:ext uri="{FF2B5EF4-FFF2-40B4-BE49-F238E27FC236}">
                  <a16:creationId xmlns:a16="http://schemas.microsoft.com/office/drawing/2014/main" id="{53358BBA-04B8-9D40-89A7-C1749138D109}"/>
                </a:ext>
              </a:extLst>
            </p:cNvPr>
            <p:cNvSpPr>
              <a:spLocks noChangeShapeType="1"/>
            </p:cNvSpPr>
            <p:nvPr/>
          </p:nvSpPr>
          <p:spPr bwMode="auto">
            <a:xfrm>
              <a:off x="1386" y="1355"/>
              <a:ext cx="2082" cy="24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3" name="Text Box 8">
              <a:extLst>
                <a:ext uri="{FF2B5EF4-FFF2-40B4-BE49-F238E27FC236}">
                  <a16:creationId xmlns:a16="http://schemas.microsoft.com/office/drawing/2014/main" id="{437463ED-2B74-A04D-85BF-36A6CD1ADBE8}"/>
                </a:ext>
              </a:extLst>
            </p:cNvPr>
            <p:cNvSpPr txBox="1">
              <a:spLocks noChangeArrowheads="1"/>
            </p:cNvSpPr>
            <p:nvPr/>
          </p:nvSpPr>
          <p:spPr bwMode="auto">
            <a:xfrm>
              <a:off x="1554" y="1327"/>
              <a:ext cx="1689" cy="252"/>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p:txBody>
        </p:sp>
        <p:sp>
          <p:nvSpPr>
            <p:cNvPr id="124" name="Text Box 31">
              <a:extLst>
                <a:ext uri="{FF2B5EF4-FFF2-40B4-BE49-F238E27FC236}">
                  <a16:creationId xmlns:a16="http://schemas.microsoft.com/office/drawing/2014/main" id="{8689192D-F56C-1640-861C-3C443D419F8C}"/>
                </a:ext>
              </a:extLst>
            </p:cNvPr>
            <p:cNvSpPr txBox="1">
              <a:spLocks noChangeArrowheads="1"/>
            </p:cNvSpPr>
            <p:nvPr/>
          </p:nvSpPr>
          <p:spPr bwMode="auto">
            <a:xfrm>
              <a:off x="3460" y="1390"/>
              <a:ext cx="84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Amazon server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creates ID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1678 for user</a:t>
              </a:r>
              <a:endPar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endParaRPr>
            </a:p>
          </p:txBody>
        </p:sp>
        <p:grpSp>
          <p:nvGrpSpPr>
            <p:cNvPr id="125" name="Group 82">
              <a:extLst>
                <a:ext uri="{FF2B5EF4-FFF2-40B4-BE49-F238E27FC236}">
                  <a16:creationId xmlns:a16="http://schemas.microsoft.com/office/drawing/2014/main" id="{03DF1B1A-A9A9-854D-8891-346BB0DBAA8C}"/>
                </a:ext>
              </a:extLst>
            </p:cNvPr>
            <p:cNvGrpSpPr>
              <a:grpSpLocks/>
            </p:cNvGrpSpPr>
            <p:nvPr/>
          </p:nvGrpSpPr>
          <p:grpSpPr bwMode="auto">
            <a:xfrm>
              <a:off x="4377" y="1730"/>
              <a:ext cx="739" cy="417"/>
              <a:chOff x="4377" y="1640"/>
              <a:chExt cx="739" cy="417"/>
            </a:xfrm>
          </p:grpSpPr>
          <p:sp>
            <p:nvSpPr>
              <p:cNvPr id="126" name="Line 40">
                <a:extLst>
                  <a:ext uri="{FF2B5EF4-FFF2-40B4-BE49-F238E27FC236}">
                    <a16:creationId xmlns:a16="http://schemas.microsoft.com/office/drawing/2014/main" id="{52C051AD-65C2-504B-9A70-F8E72303C4F6}"/>
                  </a:ext>
                </a:extLst>
              </p:cNvPr>
              <p:cNvSpPr>
                <a:spLocks noChangeShapeType="1"/>
              </p:cNvSpPr>
              <p:nvPr/>
            </p:nvSpPr>
            <p:spPr bwMode="auto">
              <a:xfrm>
                <a:off x="4377" y="1640"/>
                <a:ext cx="659" cy="41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7" name="Rectangle 73">
                <a:extLst>
                  <a:ext uri="{FF2B5EF4-FFF2-40B4-BE49-F238E27FC236}">
                    <a16:creationId xmlns:a16="http://schemas.microsoft.com/office/drawing/2014/main" id="{7F34673E-5298-3241-9317-86EC3DD70F2D}"/>
                  </a:ext>
                </a:extLst>
              </p:cNvPr>
              <p:cNvSpPr>
                <a:spLocks noChangeArrowheads="1"/>
              </p:cNvSpPr>
              <p:nvPr/>
            </p:nvSpPr>
            <p:spPr bwMode="auto">
              <a:xfrm>
                <a:off x="4470" y="1729"/>
                <a:ext cx="602"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8" name="Text Box 41">
                <a:extLst>
                  <a:ext uri="{FF2B5EF4-FFF2-40B4-BE49-F238E27FC236}">
                    <a16:creationId xmlns:a16="http://schemas.microsoft.com/office/drawing/2014/main" id="{F17F9C36-958E-4C47-BE78-4A1A5F072669}"/>
                  </a:ext>
                </a:extLst>
              </p:cNvPr>
              <p:cNvSpPr txBox="1">
                <a:spLocks noChangeArrowheads="1"/>
              </p:cNvSpPr>
              <p:nvPr/>
            </p:nvSpPr>
            <p:spPr bwMode="auto">
              <a:xfrm>
                <a:off x="4381" y="1702"/>
                <a:ext cx="73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create</a:t>
                </a:r>
              </a:p>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    entry</a:t>
                </a:r>
              </a:p>
            </p:txBody>
          </p:sp>
        </p:grpSp>
      </p:grpSp>
      <p:grpSp>
        <p:nvGrpSpPr>
          <p:cNvPr id="129" name="Group 88">
            <a:extLst>
              <a:ext uri="{FF2B5EF4-FFF2-40B4-BE49-F238E27FC236}">
                <a16:creationId xmlns:a16="http://schemas.microsoft.com/office/drawing/2014/main" id="{7A1CD3F5-FA12-5E48-9AC5-0FFB79FB2A15}"/>
              </a:ext>
            </a:extLst>
          </p:cNvPr>
          <p:cNvGrpSpPr>
            <a:grpSpLocks/>
          </p:cNvGrpSpPr>
          <p:nvPr/>
        </p:nvGrpSpPr>
        <p:grpSpPr bwMode="auto">
          <a:xfrm>
            <a:off x="1675603" y="2474086"/>
            <a:ext cx="5151555" cy="890270"/>
            <a:chOff x="462" y="1603"/>
            <a:chExt cx="3550" cy="719"/>
          </a:xfrm>
        </p:grpSpPr>
        <p:sp>
          <p:nvSpPr>
            <p:cNvPr id="130" name="Line 9">
              <a:extLst>
                <a:ext uri="{FF2B5EF4-FFF2-40B4-BE49-F238E27FC236}">
                  <a16:creationId xmlns:a16="http://schemas.microsoft.com/office/drawing/2014/main" id="{34D0E0B7-0FCE-BB41-80D4-74036A27503A}"/>
                </a:ext>
              </a:extLst>
            </p:cNvPr>
            <p:cNvSpPr>
              <a:spLocks noChangeShapeType="1"/>
            </p:cNvSpPr>
            <p:nvPr/>
          </p:nvSpPr>
          <p:spPr bwMode="auto">
            <a:xfrm flipH="1">
              <a:off x="1404" y="1603"/>
              <a:ext cx="2608" cy="27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31" name="Text Box 11">
              <a:extLst>
                <a:ext uri="{FF2B5EF4-FFF2-40B4-BE49-F238E27FC236}">
                  <a16:creationId xmlns:a16="http://schemas.microsoft.com/office/drawing/2014/main" id="{C2A582BF-35AD-EC42-8C5E-BCF7C4420C15}"/>
                </a:ext>
              </a:extLst>
            </p:cNvPr>
            <p:cNvSpPr txBox="1">
              <a:spLocks noChangeArrowheads="1"/>
            </p:cNvSpPr>
            <p:nvPr/>
          </p:nvSpPr>
          <p:spPr bwMode="auto">
            <a:xfrm>
              <a:off x="1552" y="1650"/>
              <a:ext cx="1665" cy="518"/>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set-cookie: 1678 </a:t>
              </a:r>
            </a:p>
          </p:txBody>
        </p:sp>
        <p:grpSp>
          <p:nvGrpSpPr>
            <p:cNvPr id="132" name="Group 76">
              <a:extLst>
                <a:ext uri="{FF2B5EF4-FFF2-40B4-BE49-F238E27FC236}">
                  <a16:creationId xmlns:a16="http://schemas.microsoft.com/office/drawing/2014/main" id="{9B50E41F-6BE8-5B41-B57A-83E988A059B1}"/>
                </a:ext>
              </a:extLst>
            </p:cNvPr>
            <p:cNvGrpSpPr>
              <a:grpSpLocks/>
            </p:cNvGrpSpPr>
            <p:nvPr/>
          </p:nvGrpSpPr>
          <p:grpSpPr bwMode="auto">
            <a:xfrm>
              <a:off x="462" y="1836"/>
              <a:ext cx="1004" cy="486"/>
              <a:chOff x="687" y="1746"/>
              <a:chExt cx="1004" cy="486"/>
            </a:xfrm>
          </p:grpSpPr>
          <p:sp>
            <p:nvSpPr>
              <p:cNvPr id="133" name="AutoShape 74">
                <a:extLst>
                  <a:ext uri="{FF2B5EF4-FFF2-40B4-BE49-F238E27FC236}">
                    <a16:creationId xmlns:a16="http://schemas.microsoft.com/office/drawing/2014/main" id="{0B53BA64-2104-564F-AC68-42F70CD1847E}"/>
                  </a:ext>
                </a:extLst>
              </p:cNvPr>
              <p:cNvSpPr>
                <a:spLocks noChangeArrowheads="1"/>
              </p:cNvSpPr>
              <p:nvPr/>
            </p:nvSpPr>
            <p:spPr bwMode="auto">
              <a:xfrm>
                <a:off x="702" y="1746"/>
                <a:ext cx="735"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34" name="Text Box 75">
                <a:extLst>
                  <a:ext uri="{FF2B5EF4-FFF2-40B4-BE49-F238E27FC236}">
                    <a16:creationId xmlns:a16="http://schemas.microsoft.com/office/drawing/2014/main" id="{40EF6721-60A7-E646-8306-ACE2C580AA17}"/>
                  </a:ext>
                </a:extLst>
              </p:cNvPr>
              <p:cNvSpPr txBox="1">
                <a:spLocks noChangeArrowheads="1"/>
              </p:cNvSpPr>
              <p:nvPr/>
            </p:nvSpPr>
            <p:spPr bwMode="auto">
              <a:xfrm>
                <a:off x="687" y="1836"/>
                <a:ext cx="100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ebay 8734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amazon 1678</a:t>
                </a:r>
              </a:p>
            </p:txBody>
          </p:sp>
        </p:grpSp>
      </p:grpSp>
      <p:grpSp>
        <p:nvGrpSpPr>
          <p:cNvPr id="135" name="Group 93">
            <a:extLst>
              <a:ext uri="{FF2B5EF4-FFF2-40B4-BE49-F238E27FC236}">
                <a16:creationId xmlns:a16="http://schemas.microsoft.com/office/drawing/2014/main" id="{3301D1A0-4332-D44D-9339-6985DCD61D45}"/>
              </a:ext>
            </a:extLst>
          </p:cNvPr>
          <p:cNvGrpSpPr>
            <a:grpSpLocks/>
          </p:cNvGrpSpPr>
          <p:nvPr/>
        </p:nvGrpSpPr>
        <p:grpSpPr bwMode="auto">
          <a:xfrm>
            <a:off x="2994226" y="4365354"/>
            <a:ext cx="6781125" cy="2001838"/>
            <a:chOff x="1406" y="2641"/>
            <a:chExt cx="3562" cy="1261"/>
          </a:xfrm>
        </p:grpSpPr>
        <p:sp>
          <p:nvSpPr>
            <p:cNvPr id="136" name="Line 20">
              <a:extLst>
                <a:ext uri="{FF2B5EF4-FFF2-40B4-BE49-F238E27FC236}">
                  <a16:creationId xmlns:a16="http://schemas.microsoft.com/office/drawing/2014/main" id="{27A08B61-84D4-974B-B631-032C83422CF0}"/>
                </a:ext>
              </a:extLst>
            </p:cNvPr>
            <p:cNvSpPr>
              <a:spLocks noChangeShapeType="1"/>
            </p:cNvSpPr>
            <p:nvPr/>
          </p:nvSpPr>
          <p:spPr bwMode="auto">
            <a:xfrm>
              <a:off x="1406" y="3293"/>
              <a:ext cx="2032" cy="24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37" name="Text Box 23">
              <a:extLst>
                <a:ext uri="{FF2B5EF4-FFF2-40B4-BE49-F238E27FC236}">
                  <a16:creationId xmlns:a16="http://schemas.microsoft.com/office/drawing/2014/main" id="{C0FE6E20-0831-D147-9963-B3CABC0FF1A0}"/>
                </a:ext>
              </a:extLst>
            </p:cNvPr>
            <p:cNvSpPr txBox="1">
              <a:spLocks noChangeArrowheads="1"/>
            </p:cNvSpPr>
            <p:nvPr/>
          </p:nvSpPr>
          <p:spPr bwMode="auto">
            <a:xfrm>
              <a:off x="1561" y="3171"/>
              <a:ext cx="1689" cy="404"/>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cookie: 1678</a:t>
              </a:r>
            </a:p>
          </p:txBody>
        </p:sp>
        <p:sp>
          <p:nvSpPr>
            <p:cNvPr id="138" name="Text Box 29">
              <a:extLst>
                <a:ext uri="{FF2B5EF4-FFF2-40B4-BE49-F238E27FC236}">
                  <a16:creationId xmlns:a16="http://schemas.microsoft.com/office/drawing/2014/main" id="{8241B379-77A9-114B-8D91-05EAB5E6DC9B}"/>
                </a:ext>
              </a:extLst>
            </p:cNvPr>
            <p:cNvSpPr txBox="1">
              <a:spLocks noChangeArrowheads="1"/>
            </p:cNvSpPr>
            <p:nvPr/>
          </p:nvSpPr>
          <p:spPr bwMode="auto">
            <a:xfrm>
              <a:off x="3579" y="3262"/>
              <a:ext cx="60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cookie-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specific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action</a:t>
              </a:r>
            </a:p>
          </p:txBody>
        </p:sp>
        <p:sp>
          <p:nvSpPr>
            <p:cNvPr id="139" name="Line 44">
              <a:extLst>
                <a:ext uri="{FF2B5EF4-FFF2-40B4-BE49-F238E27FC236}">
                  <a16:creationId xmlns:a16="http://schemas.microsoft.com/office/drawing/2014/main" id="{E200A986-F657-7343-BB4C-41C023FA5311}"/>
                </a:ext>
              </a:extLst>
            </p:cNvPr>
            <p:cNvSpPr>
              <a:spLocks noChangeShapeType="1"/>
            </p:cNvSpPr>
            <p:nvPr/>
          </p:nvSpPr>
          <p:spPr bwMode="auto">
            <a:xfrm flipV="1">
              <a:off x="4181" y="2641"/>
              <a:ext cx="787" cy="86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40" name="Text Box 71">
              <a:extLst>
                <a:ext uri="{FF2B5EF4-FFF2-40B4-BE49-F238E27FC236}">
                  <a16:creationId xmlns:a16="http://schemas.microsoft.com/office/drawing/2014/main" id="{CCBDD99D-1C5A-2749-9C7B-9D0A6E0A3C92}"/>
                </a:ext>
              </a:extLst>
            </p:cNvPr>
            <p:cNvSpPr txBox="1">
              <a:spLocks noChangeArrowheads="1"/>
            </p:cNvSpPr>
            <p:nvPr/>
          </p:nvSpPr>
          <p:spPr bwMode="auto">
            <a:xfrm>
              <a:off x="4287" y="2939"/>
              <a:ext cx="539" cy="2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access</a:t>
              </a:r>
            </a:p>
          </p:txBody>
        </p:sp>
      </p:grpSp>
      <p:grpSp>
        <p:nvGrpSpPr>
          <p:cNvPr id="141" name="Group 77">
            <a:extLst>
              <a:ext uri="{FF2B5EF4-FFF2-40B4-BE49-F238E27FC236}">
                <a16:creationId xmlns:a16="http://schemas.microsoft.com/office/drawing/2014/main" id="{147D74CA-2DA8-1241-A8E8-3EF2E932E88E}"/>
              </a:ext>
            </a:extLst>
          </p:cNvPr>
          <p:cNvGrpSpPr>
            <a:grpSpLocks/>
          </p:cNvGrpSpPr>
          <p:nvPr/>
        </p:nvGrpSpPr>
        <p:grpSpPr bwMode="auto">
          <a:xfrm>
            <a:off x="1655687" y="5113066"/>
            <a:ext cx="1389062" cy="633978"/>
            <a:chOff x="702" y="1746"/>
            <a:chExt cx="1004" cy="486"/>
          </a:xfrm>
        </p:grpSpPr>
        <p:sp>
          <p:nvSpPr>
            <p:cNvPr id="142" name="AutoShape 78">
              <a:extLst>
                <a:ext uri="{FF2B5EF4-FFF2-40B4-BE49-F238E27FC236}">
                  <a16:creationId xmlns:a16="http://schemas.microsoft.com/office/drawing/2014/main" id="{19C72BA2-8506-044E-A290-911BA7AE5D6E}"/>
                </a:ext>
              </a:extLst>
            </p:cNvPr>
            <p:cNvSpPr>
              <a:spLocks noChangeArrowheads="1"/>
            </p:cNvSpPr>
            <p:nvPr/>
          </p:nvSpPr>
          <p:spPr bwMode="auto">
            <a:xfrm>
              <a:off x="735" y="1746"/>
              <a:ext cx="773"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43" name="Text Box 79">
              <a:extLst>
                <a:ext uri="{FF2B5EF4-FFF2-40B4-BE49-F238E27FC236}">
                  <a16:creationId xmlns:a16="http://schemas.microsoft.com/office/drawing/2014/main" id="{DF0A1B9A-EFCF-7042-A14D-D22FE4D35A09}"/>
                </a:ext>
              </a:extLst>
            </p:cNvPr>
            <p:cNvSpPr txBox="1">
              <a:spLocks noChangeArrowheads="1"/>
            </p:cNvSpPr>
            <p:nvPr/>
          </p:nvSpPr>
          <p:spPr bwMode="auto">
            <a:xfrm>
              <a:off x="702" y="1851"/>
              <a:ext cx="10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ebay 8734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amazon 1678</a:t>
              </a:r>
              <a:endParaRPr kumimoji="0" lang="en-US" altLang="en-US" sz="16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endParaRPr>
            </a:p>
          </p:txBody>
        </p:sp>
      </p:grpSp>
      <p:sp>
        <p:nvSpPr>
          <p:cNvPr id="144" name="Text Box 80">
            <a:extLst>
              <a:ext uri="{FF2B5EF4-FFF2-40B4-BE49-F238E27FC236}">
                <a16:creationId xmlns:a16="http://schemas.microsoft.com/office/drawing/2014/main" id="{EC583638-A99A-9144-B11A-E459DCDD4BA4}"/>
              </a:ext>
            </a:extLst>
          </p:cNvPr>
          <p:cNvSpPr txBox="1">
            <a:spLocks noChangeArrowheads="1"/>
          </p:cNvSpPr>
          <p:nvPr/>
        </p:nvSpPr>
        <p:spPr bwMode="auto">
          <a:xfrm>
            <a:off x="9834963" y="2582111"/>
            <a:ext cx="114005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backend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database</a:t>
            </a:r>
          </a:p>
        </p:txBody>
      </p:sp>
      <p:sp>
        <p:nvSpPr>
          <p:cNvPr id="145" name="AutoShape 327">
            <a:extLst>
              <a:ext uri="{FF2B5EF4-FFF2-40B4-BE49-F238E27FC236}">
                <a16:creationId xmlns:a16="http://schemas.microsoft.com/office/drawing/2014/main" id="{774E3BE6-BFC9-C849-B588-B56E574DA6BE}"/>
              </a:ext>
            </a:extLst>
          </p:cNvPr>
          <p:cNvSpPr>
            <a:spLocks noChangeArrowheads="1"/>
          </p:cNvSpPr>
          <p:nvPr/>
        </p:nvSpPr>
        <p:spPr bwMode="auto">
          <a:xfrm>
            <a:off x="10104838" y="3202824"/>
            <a:ext cx="592138" cy="908050"/>
          </a:xfrm>
          <a:prstGeom prst="can">
            <a:avLst>
              <a:gd name="adj" fmla="val 31004"/>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Arial" panose="020B0604020202020204" pitchFamily="34" charset="0"/>
            </a:endParaRPr>
          </a:p>
        </p:txBody>
      </p:sp>
      <p:grpSp>
        <p:nvGrpSpPr>
          <p:cNvPr id="146" name="Group 63">
            <a:extLst>
              <a:ext uri="{FF2B5EF4-FFF2-40B4-BE49-F238E27FC236}">
                <a16:creationId xmlns:a16="http://schemas.microsoft.com/office/drawing/2014/main" id="{1D650FE6-EFAF-DA42-B6C3-89E2D30D6710}"/>
              </a:ext>
            </a:extLst>
          </p:cNvPr>
          <p:cNvGrpSpPr>
            <a:grpSpLocks/>
          </p:cNvGrpSpPr>
          <p:nvPr/>
        </p:nvGrpSpPr>
        <p:grpSpPr bwMode="auto">
          <a:xfrm>
            <a:off x="6709231" y="1274501"/>
            <a:ext cx="351110" cy="610396"/>
            <a:chOff x="4140" y="429"/>
            <a:chExt cx="1425" cy="2396"/>
          </a:xfrm>
        </p:grpSpPr>
        <p:sp>
          <p:nvSpPr>
            <p:cNvPr id="147" name="Freeform 64">
              <a:extLst>
                <a:ext uri="{FF2B5EF4-FFF2-40B4-BE49-F238E27FC236}">
                  <a16:creationId xmlns:a16="http://schemas.microsoft.com/office/drawing/2014/main" id="{23F46B7A-88B4-C64E-A298-064AE8ED208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48" name="Rectangle 65">
              <a:extLst>
                <a:ext uri="{FF2B5EF4-FFF2-40B4-BE49-F238E27FC236}">
                  <a16:creationId xmlns:a16="http://schemas.microsoft.com/office/drawing/2014/main" id="{932E7E2F-358A-204B-ACA1-ECA34C748CE3}"/>
                </a:ext>
              </a:extLst>
            </p:cNvPr>
            <p:cNvSpPr>
              <a:spLocks noChangeArrowheads="1"/>
            </p:cNvSpPr>
            <p:nvPr/>
          </p:nvSpPr>
          <p:spPr bwMode="auto">
            <a:xfrm>
              <a:off x="4206" y="429"/>
              <a:ext cx="1045"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49" name="Freeform 66">
              <a:extLst>
                <a:ext uri="{FF2B5EF4-FFF2-40B4-BE49-F238E27FC236}">
                  <a16:creationId xmlns:a16="http://schemas.microsoft.com/office/drawing/2014/main" id="{5AD2CC4E-2BC1-3742-B273-CCF9557498AC}"/>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50" name="Freeform 67">
              <a:extLst>
                <a:ext uri="{FF2B5EF4-FFF2-40B4-BE49-F238E27FC236}">
                  <a16:creationId xmlns:a16="http://schemas.microsoft.com/office/drawing/2014/main" id="{1DBFB074-4990-854E-B454-9FF52C6C403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51" name="Rectangle 68">
              <a:extLst>
                <a:ext uri="{FF2B5EF4-FFF2-40B4-BE49-F238E27FC236}">
                  <a16:creationId xmlns:a16="http://schemas.microsoft.com/office/drawing/2014/main" id="{BE0EBEA8-CD1D-5047-B6F1-2FAA1FF32D21}"/>
                </a:ext>
              </a:extLst>
            </p:cNvPr>
            <p:cNvSpPr>
              <a:spLocks noChangeArrowheads="1"/>
            </p:cNvSpPr>
            <p:nvPr/>
          </p:nvSpPr>
          <p:spPr bwMode="auto">
            <a:xfrm>
              <a:off x="4212" y="695"/>
              <a:ext cx="594"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52" name="Group 69">
              <a:extLst>
                <a:ext uri="{FF2B5EF4-FFF2-40B4-BE49-F238E27FC236}">
                  <a16:creationId xmlns:a16="http://schemas.microsoft.com/office/drawing/2014/main" id="{FB3D83DD-33C0-D64F-AEA3-0EDE4789704D}"/>
                </a:ext>
              </a:extLst>
            </p:cNvPr>
            <p:cNvGrpSpPr>
              <a:grpSpLocks/>
            </p:cNvGrpSpPr>
            <p:nvPr/>
          </p:nvGrpSpPr>
          <p:grpSpPr bwMode="auto">
            <a:xfrm>
              <a:off x="4749" y="668"/>
              <a:ext cx="581" cy="145"/>
              <a:chOff x="614" y="2568"/>
              <a:chExt cx="725" cy="139"/>
            </a:xfrm>
          </p:grpSpPr>
          <p:sp>
            <p:nvSpPr>
              <p:cNvPr id="177" name="AutoShape 70">
                <a:extLst>
                  <a:ext uri="{FF2B5EF4-FFF2-40B4-BE49-F238E27FC236}">
                    <a16:creationId xmlns:a16="http://schemas.microsoft.com/office/drawing/2014/main" id="{9F58D14A-E308-6E43-8765-29117CEB2DCF}"/>
                  </a:ext>
                </a:extLst>
              </p:cNvPr>
              <p:cNvSpPr>
                <a:spLocks noChangeArrowheads="1"/>
              </p:cNvSpPr>
              <p:nvPr/>
            </p:nvSpPr>
            <p:spPr bwMode="auto">
              <a:xfrm>
                <a:off x="616" y="2566"/>
                <a:ext cx="721"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8" name="AutoShape 71">
                <a:extLst>
                  <a:ext uri="{FF2B5EF4-FFF2-40B4-BE49-F238E27FC236}">
                    <a16:creationId xmlns:a16="http://schemas.microsoft.com/office/drawing/2014/main" id="{990E0E9A-D7D4-F540-994A-F5A32D42A3A6}"/>
                  </a:ext>
                </a:extLst>
              </p:cNvPr>
              <p:cNvSpPr>
                <a:spLocks noChangeArrowheads="1"/>
              </p:cNvSpPr>
              <p:nvPr/>
            </p:nvSpPr>
            <p:spPr bwMode="auto">
              <a:xfrm>
                <a:off x="630" y="2580"/>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53" name="Rectangle 72">
              <a:extLst>
                <a:ext uri="{FF2B5EF4-FFF2-40B4-BE49-F238E27FC236}">
                  <a16:creationId xmlns:a16="http://schemas.microsoft.com/office/drawing/2014/main" id="{914BF847-475C-7C47-96A4-CAFCCACEC2BC}"/>
                </a:ext>
              </a:extLst>
            </p:cNvPr>
            <p:cNvSpPr>
              <a:spLocks noChangeArrowheads="1"/>
            </p:cNvSpPr>
            <p:nvPr/>
          </p:nvSpPr>
          <p:spPr bwMode="auto">
            <a:xfrm>
              <a:off x="4223" y="1021"/>
              <a:ext cx="600"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54" name="Group 73">
              <a:extLst>
                <a:ext uri="{FF2B5EF4-FFF2-40B4-BE49-F238E27FC236}">
                  <a16:creationId xmlns:a16="http://schemas.microsoft.com/office/drawing/2014/main" id="{A276F146-AB6A-8C4E-BD8B-856A510CB009}"/>
                </a:ext>
              </a:extLst>
            </p:cNvPr>
            <p:cNvGrpSpPr>
              <a:grpSpLocks/>
            </p:cNvGrpSpPr>
            <p:nvPr/>
          </p:nvGrpSpPr>
          <p:grpSpPr bwMode="auto">
            <a:xfrm>
              <a:off x="4747" y="994"/>
              <a:ext cx="581" cy="134"/>
              <a:chOff x="614" y="2568"/>
              <a:chExt cx="725" cy="139"/>
            </a:xfrm>
          </p:grpSpPr>
          <p:sp>
            <p:nvSpPr>
              <p:cNvPr id="175" name="AutoShape 74">
                <a:extLst>
                  <a:ext uri="{FF2B5EF4-FFF2-40B4-BE49-F238E27FC236}">
                    <a16:creationId xmlns:a16="http://schemas.microsoft.com/office/drawing/2014/main" id="{FB783255-C8AF-CD4E-84DF-1573DF917DE7}"/>
                  </a:ext>
                </a:extLst>
              </p:cNvPr>
              <p:cNvSpPr>
                <a:spLocks noChangeArrowheads="1"/>
              </p:cNvSpPr>
              <p:nvPr/>
            </p:nvSpPr>
            <p:spPr bwMode="auto">
              <a:xfrm>
                <a:off x="612" y="2570"/>
                <a:ext cx="728"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6" name="AutoShape 75">
                <a:extLst>
                  <a:ext uri="{FF2B5EF4-FFF2-40B4-BE49-F238E27FC236}">
                    <a16:creationId xmlns:a16="http://schemas.microsoft.com/office/drawing/2014/main" id="{46E81119-BF44-D945-96D2-7A6A2F19ECA5}"/>
                  </a:ext>
                </a:extLst>
              </p:cNvPr>
              <p:cNvSpPr>
                <a:spLocks noChangeArrowheads="1"/>
              </p:cNvSpPr>
              <p:nvPr/>
            </p:nvSpPr>
            <p:spPr bwMode="auto">
              <a:xfrm>
                <a:off x="625" y="2585"/>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55" name="Rectangle 76">
              <a:extLst>
                <a:ext uri="{FF2B5EF4-FFF2-40B4-BE49-F238E27FC236}">
                  <a16:creationId xmlns:a16="http://schemas.microsoft.com/office/drawing/2014/main" id="{823BB60D-416A-0746-BBEF-9DC4528B9F68}"/>
                </a:ext>
              </a:extLst>
            </p:cNvPr>
            <p:cNvSpPr>
              <a:spLocks noChangeArrowheads="1"/>
            </p:cNvSpPr>
            <p:nvPr/>
          </p:nvSpPr>
          <p:spPr bwMode="auto">
            <a:xfrm>
              <a:off x="4217" y="1356"/>
              <a:ext cx="594"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56" name="Rectangle 77">
              <a:extLst>
                <a:ext uri="{FF2B5EF4-FFF2-40B4-BE49-F238E27FC236}">
                  <a16:creationId xmlns:a16="http://schemas.microsoft.com/office/drawing/2014/main" id="{500EA440-64F5-FE43-A9CD-EC38855A5BA4}"/>
                </a:ext>
              </a:extLst>
            </p:cNvPr>
            <p:cNvSpPr>
              <a:spLocks noChangeArrowheads="1"/>
            </p:cNvSpPr>
            <p:nvPr/>
          </p:nvSpPr>
          <p:spPr bwMode="auto">
            <a:xfrm>
              <a:off x="4228" y="1657"/>
              <a:ext cx="594"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57" name="Group 78">
              <a:extLst>
                <a:ext uri="{FF2B5EF4-FFF2-40B4-BE49-F238E27FC236}">
                  <a16:creationId xmlns:a16="http://schemas.microsoft.com/office/drawing/2014/main" id="{014CE493-B3CF-454F-97A3-BF80992E345C}"/>
                </a:ext>
              </a:extLst>
            </p:cNvPr>
            <p:cNvGrpSpPr>
              <a:grpSpLocks/>
            </p:cNvGrpSpPr>
            <p:nvPr/>
          </p:nvGrpSpPr>
          <p:grpSpPr bwMode="auto">
            <a:xfrm>
              <a:off x="4735" y="1627"/>
              <a:ext cx="582" cy="151"/>
              <a:chOff x="614" y="2568"/>
              <a:chExt cx="725" cy="139"/>
            </a:xfrm>
          </p:grpSpPr>
          <p:sp>
            <p:nvSpPr>
              <p:cNvPr id="173" name="AutoShape 79">
                <a:extLst>
                  <a:ext uri="{FF2B5EF4-FFF2-40B4-BE49-F238E27FC236}">
                    <a16:creationId xmlns:a16="http://schemas.microsoft.com/office/drawing/2014/main" id="{40259673-2628-3C41-9A32-A9512F4B2954}"/>
                  </a:ext>
                </a:extLst>
              </p:cNvPr>
              <p:cNvSpPr>
                <a:spLocks noChangeArrowheads="1"/>
              </p:cNvSpPr>
              <p:nvPr/>
            </p:nvSpPr>
            <p:spPr bwMode="auto">
              <a:xfrm>
                <a:off x="613" y="2568"/>
                <a:ext cx="727"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4" name="AutoShape 80">
                <a:extLst>
                  <a:ext uri="{FF2B5EF4-FFF2-40B4-BE49-F238E27FC236}">
                    <a16:creationId xmlns:a16="http://schemas.microsoft.com/office/drawing/2014/main" id="{F5B75204-14D3-4949-85E6-E03DC0637846}"/>
                  </a:ext>
                </a:extLst>
              </p:cNvPr>
              <p:cNvSpPr>
                <a:spLocks noChangeArrowheads="1"/>
              </p:cNvSpPr>
              <p:nvPr/>
            </p:nvSpPr>
            <p:spPr bwMode="auto">
              <a:xfrm>
                <a:off x="627" y="2586"/>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58" name="Freeform 81">
              <a:extLst>
                <a:ext uri="{FF2B5EF4-FFF2-40B4-BE49-F238E27FC236}">
                  <a16:creationId xmlns:a16="http://schemas.microsoft.com/office/drawing/2014/main" id="{C088528D-4021-6642-8A80-03351DCF25F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59" name="Group 82">
              <a:extLst>
                <a:ext uri="{FF2B5EF4-FFF2-40B4-BE49-F238E27FC236}">
                  <a16:creationId xmlns:a16="http://schemas.microsoft.com/office/drawing/2014/main" id="{1859255F-C0C6-124B-9F92-5E236F8BD3AF}"/>
                </a:ext>
              </a:extLst>
            </p:cNvPr>
            <p:cNvGrpSpPr>
              <a:grpSpLocks/>
            </p:cNvGrpSpPr>
            <p:nvPr/>
          </p:nvGrpSpPr>
          <p:grpSpPr bwMode="auto">
            <a:xfrm>
              <a:off x="4739" y="1327"/>
              <a:ext cx="582" cy="139"/>
              <a:chOff x="614" y="2568"/>
              <a:chExt cx="725" cy="139"/>
            </a:xfrm>
          </p:grpSpPr>
          <p:sp>
            <p:nvSpPr>
              <p:cNvPr id="171" name="AutoShape 83">
                <a:extLst>
                  <a:ext uri="{FF2B5EF4-FFF2-40B4-BE49-F238E27FC236}">
                    <a16:creationId xmlns:a16="http://schemas.microsoft.com/office/drawing/2014/main" id="{C035ED52-DDB2-C843-9FFF-5BC45A6C065A}"/>
                  </a:ext>
                </a:extLst>
              </p:cNvPr>
              <p:cNvSpPr>
                <a:spLocks noChangeArrowheads="1"/>
              </p:cNvSpPr>
              <p:nvPr/>
            </p:nvSpPr>
            <p:spPr bwMode="auto">
              <a:xfrm>
                <a:off x="615" y="2567"/>
                <a:ext cx="727"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2" name="AutoShape 84">
                <a:extLst>
                  <a:ext uri="{FF2B5EF4-FFF2-40B4-BE49-F238E27FC236}">
                    <a16:creationId xmlns:a16="http://schemas.microsoft.com/office/drawing/2014/main" id="{E3C20259-037C-3641-A789-24D0DCCDCAB3}"/>
                  </a:ext>
                </a:extLst>
              </p:cNvPr>
              <p:cNvSpPr>
                <a:spLocks noChangeArrowheads="1"/>
              </p:cNvSpPr>
              <p:nvPr/>
            </p:nvSpPr>
            <p:spPr bwMode="auto">
              <a:xfrm>
                <a:off x="629" y="2582"/>
                <a:ext cx="692"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60" name="Rectangle 85">
              <a:extLst>
                <a:ext uri="{FF2B5EF4-FFF2-40B4-BE49-F238E27FC236}">
                  <a16:creationId xmlns:a16="http://schemas.microsoft.com/office/drawing/2014/main" id="{AAA45EA2-DB28-264A-8894-70368F48D2E2}"/>
                </a:ext>
              </a:extLst>
            </p:cNvPr>
            <p:cNvSpPr>
              <a:spLocks noChangeArrowheads="1"/>
            </p:cNvSpPr>
            <p:nvPr/>
          </p:nvSpPr>
          <p:spPr bwMode="auto">
            <a:xfrm>
              <a:off x="5251" y="429"/>
              <a:ext cx="66"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1" name="Freeform 86">
              <a:extLst>
                <a:ext uri="{FF2B5EF4-FFF2-40B4-BE49-F238E27FC236}">
                  <a16:creationId xmlns:a16="http://schemas.microsoft.com/office/drawing/2014/main" id="{056A9634-8A28-174F-BB52-3C9B4E9694A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2" name="Freeform 87">
              <a:extLst>
                <a:ext uri="{FF2B5EF4-FFF2-40B4-BE49-F238E27FC236}">
                  <a16:creationId xmlns:a16="http://schemas.microsoft.com/office/drawing/2014/main" id="{28B4EE70-3F36-D84A-BBF7-26FCDCAB2CA7}"/>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3" name="Oval 88">
              <a:extLst>
                <a:ext uri="{FF2B5EF4-FFF2-40B4-BE49-F238E27FC236}">
                  <a16:creationId xmlns:a16="http://schemas.microsoft.com/office/drawing/2014/main" id="{AFA23CDD-2C19-364F-8CB6-E34A3A50AA96}"/>
                </a:ext>
              </a:extLst>
            </p:cNvPr>
            <p:cNvSpPr>
              <a:spLocks noChangeArrowheads="1"/>
            </p:cNvSpPr>
            <p:nvPr/>
          </p:nvSpPr>
          <p:spPr bwMode="auto">
            <a:xfrm>
              <a:off x="5515" y="2613"/>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4" name="Freeform 89">
              <a:extLst>
                <a:ext uri="{FF2B5EF4-FFF2-40B4-BE49-F238E27FC236}">
                  <a16:creationId xmlns:a16="http://schemas.microsoft.com/office/drawing/2014/main" id="{C80FF08C-B05A-5742-B82B-9D6BFBFA2EF0}"/>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5" name="AutoShape 90">
              <a:extLst>
                <a:ext uri="{FF2B5EF4-FFF2-40B4-BE49-F238E27FC236}">
                  <a16:creationId xmlns:a16="http://schemas.microsoft.com/office/drawing/2014/main" id="{D46EF758-7531-924C-8A33-5AC571E08EE6}"/>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6" name="AutoShape 91">
              <a:extLst>
                <a:ext uri="{FF2B5EF4-FFF2-40B4-BE49-F238E27FC236}">
                  <a16:creationId xmlns:a16="http://schemas.microsoft.com/office/drawing/2014/main" id="{E252E208-3522-884B-9DE7-7EB157685A2F}"/>
                </a:ext>
              </a:extLst>
            </p:cNvPr>
            <p:cNvSpPr>
              <a:spLocks noChangeArrowheads="1"/>
            </p:cNvSpPr>
            <p:nvPr/>
          </p:nvSpPr>
          <p:spPr bwMode="auto">
            <a:xfrm>
              <a:off x="4206" y="2712"/>
              <a:ext cx="1067" cy="84"/>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7" name="Oval 92">
              <a:extLst>
                <a:ext uri="{FF2B5EF4-FFF2-40B4-BE49-F238E27FC236}">
                  <a16:creationId xmlns:a16="http://schemas.microsoft.com/office/drawing/2014/main" id="{957DD520-6280-3E4E-BAD7-651F51413973}"/>
                </a:ext>
              </a:extLst>
            </p:cNvPr>
            <p:cNvSpPr>
              <a:spLocks noChangeArrowheads="1"/>
            </p:cNvSpPr>
            <p:nvPr/>
          </p:nvSpPr>
          <p:spPr bwMode="auto">
            <a:xfrm>
              <a:off x="4311" y="2381"/>
              <a:ext cx="154"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8" name="Oval 93">
              <a:extLst>
                <a:ext uri="{FF2B5EF4-FFF2-40B4-BE49-F238E27FC236}">
                  <a16:creationId xmlns:a16="http://schemas.microsoft.com/office/drawing/2014/main" id="{ECF80637-5F56-1F4E-A6A8-ED0FA8AC5356}"/>
                </a:ext>
              </a:extLst>
            </p:cNvPr>
            <p:cNvSpPr>
              <a:spLocks noChangeArrowheads="1"/>
            </p:cNvSpPr>
            <p:nvPr/>
          </p:nvSpPr>
          <p:spPr bwMode="auto">
            <a:xfrm>
              <a:off x="4487" y="2386"/>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169" name="Oval 94">
              <a:extLst>
                <a:ext uri="{FF2B5EF4-FFF2-40B4-BE49-F238E27FC236}">
                  <a16:creationId xmlns:a16="http://schemas.microsoft.com/office/drawing/2014/main" id="{FFEB5237-B81D-9B45-A444-21BB499020C9}"/>
                </a:ext>
              </a:extLst>
            </p:cNvPr>
            <p:cNvSpPr>
              <a:spLocks noChangeArrowheads="1"/>
            </p:cNvSpPr>
            <p:nvPr/>
          </p:nvSpPr>
          <p:spPr bwMode="auto">
            <a:xfrm>
              <a:off x="4663" y="2381"/>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0" name="Rectangle 95">
              <a:extLst>
                <a:ext uri="{FF2B5EF4-FFF2-40B4-BE49-F238E27FC236}">
                  <a16:creationId xmlns:a16="http://schemas.microsoft.com/office/drawing/2014/main" id="{8C2A523A-6ED6-094A-8260-B51956D795A7}"/>
                </a:ext>
              </a:extLst>
            </p:cNvPr>
            <p:cNvSpPr>
              <a:spLocks noChangeArrowheads="1"/>
            </p:cNvSpPr>
            <p:nvPr/>
          </p:nvSpPr>
          <p:spPr bwMode="auto">
            <a:xfrm>
              <a:off x="5064" y="1834"/>
              <a:ext cx="83" cy="764"/>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grpSp>
        <p:nvGrpSpPr>
          <p:cNvPr id="179" name="Group 96">
            <a:extLst>
              <a:ext uri="{FF2B5EF4-FFF2-40B4-BE49-F238E27FC236}">
                <a16:creationId xmlns:a16="http://schemas.microsoft.com/office/drawing/2014/main" id="{079DFC6E-4E8A-7B4D-8113-190A0989D0FB}"/>
              </a:ext>
            </a:extLst>
          </p:cNvPr>
          <p:cNvGrpSpPr>
            <a:grpSpLocks/>
          </p:cNvGrpSpPr>
          <p:nvPr/>
        </p:nvGrpSpPr>
        <p:grpSpPr bwMode="auto">
          <a:xfrm>
            <a:off x="2734523" y="1369488"/>
            <a:ext cx="667783" cy="586047"/>
            <a:chOff x="-44" y="1473"/>
            <a:chExt cx="981" cy="1105"/>
          </a:xfrm>
        </p:grpSpPr>
        <p:pic>
          <p:nvPicPr>
            <p:cNvPr id="180" name="Picture 97" descr="desktop_computer_stylized_medium">
              <a:extLst>
                <a:ext uri="{FF2B5EF4-FFF2-40B4-BE49-F238E27FC236}">
                  <a16:creationId xmlns:a16="http://schemas.microsoft.com/office/drawing/2014/main" id="{FB14A9C2-A921-3747-8B81-81EE51820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Freeform 98">
              <a:extLst>
                <a:ext uri="{FF2B5EF4-FFF2-40B4-BE49-F238E27FC236}">
                  <a16:creationId xmlns:a16="http://schemas.microsoft.com/office/drawing/2014/main" id="{9C2960BD-B3C9-AE44-9E68-217EF326BFC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88" name="Line 15">
            <a:extLst>
              <a:ext uri="{FF2B5EF4-FFF2-40B4-BE49-F238E27FC236}">
                <a16:creationId xmlns:a16="http://schemas.microsoft.com/office/drawing/2014/main" id="{9030FA43-2615-A74C-949D-871EDD5258E9}"/>
              </a:ext>
            </a:extLst>
          </p:cNvPr>
          <p:cNvSpPr>
            <a:spLocks noChangeShapeType="1"/>
          </p:cNvSpPr>
          <p:nvPr/>
        </p:nvSpPr>
        <p:spPr bwMode="auto">
          <a:xfrm flipH="1">
            <a:off x="2999897" y="1993139"/>
            <a:ext cx="510" cy="4465805"/>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9" name="Text Box 37">
            <a:extLst>
              <a:ext uri="{FF2B5EF4-FFF2-40B4-BE49-F238E27FC236}">
                <a16:creationId xmlns:a16="http://schemas.microsoft.com/office/drawing/2014/main" id="{7717F97B-37DE-2442-8F9E-81FB9F33AB23}"/>
              </a:ext>
            </a:extLst>
          </p:cNvPr>
          <p:cNvSpPr txBox="1">
            <a:spLocks noChangeArrowheads="1"/>
          </p:cNvSpPr>
          <p:nvPr/>
        </p:nvSpPr>
        <p:spPr bwMode="auto">
          <a:xfrm>
            <a:off x="2746707" y="6459827"/>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90" name="Line 15">
            <a:extLst>
              <a:ext uri="{FF2B5EF4-FFF2-40B4-BE49-F238E27FC236}">
                <a16:creationId xmlns:a16="http://schemas.microsoft.com/office/drawing/2014/main" id="{6E5A588C-0539-7140-B8E3-80735DCD2D47}"/>
              </a:ext>
            </a:extLst>
          </p:cNvPr>
          <p:cNvSpPr>
            <a:spLocks noChangeShapeType="1"/>
          </p:cNvSpPr>
          <p:nvPr/>
        </p:nvSpPr>
        <p:spPr bwMode="auto">
          <a:xfrm flipH="1">
            <a:off x="6867352" y="2001551"/>
            <a:ext cx="510" cy="4465805"/>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91" name="Text Box 37">
            <a:extLst>
              <a:ext uri="{FF2B5EF4-FFF2-40B4-BE49-F238E27FC236}">
                <a16:creationId xmlns:a16="http://schemas.microsoft.com/office/drawing/2014/main" id="{716E4165-7532-204E-993F-D649CD87137C}"/>
              </a:ext>
            </a:extLst>
          </p:cNvPr>
          <p:cNvSpPr txBox="1">
            <a:spLocks noChangeArrowheads="1"/>
          </p:cNvSpPr>
          <p:nvPr/>
        </p:nvSpPr>
        <p:spPr bwMode="auto">
          <a:xfrm>
            <a:off x="6614162" y="6468239"/>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92" name="Slide Number Placeholder 2">
            <a:extLst>
              <a:ext uri="{FF2B5EF4-FFF2-40B4-BE49-F238E27FC236}">
                <a16:creationId xmlns:a16="http://schemas.microsoft.com/office/drawing/2014/main" id="{5F971824-E93B-A24D-9AB3-D5859F34EEA6}"/>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268033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animEffect transition="in" filter="wipe(left)">
                                      <p:cBhvr>
                                        <p:cTn id="9" dur="2000"/>
                                        <p:tgtEl>
                                          <p:spTgt spid="12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wipe(right)">
                                      <p:cBhvr>
                                        <p:cTn id="14" dur="3000"/>
                                        <p:tgtEl>
                                          <p:spTgt spid="12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wipe(left)">
                                      <p:cBhvr>
                                        <p:cTn id="19" dur="2000"/>
                                        <p:tgtEl>
                                          <p:spTgt spid="110"/>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wipe(right)">
                                      <p:cBhvr>
                                        <p:cTn id="23" dur="10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2000"/>
                                        <p:tgtEl>
                                          <p:spTgt spid="135"/>
                                        </p:tgtEl>
                                      </p:cBhvr>
                                    </p:animEffect>
                                  </p:childTnLst>
                                </p:cTn>
                              </p:par>
                            </p:childTnLst>
                          </p:cTn>
                        </p:par>
                        <p:par>
                          <p:cTn id="35" fill="hold">
                            <p:stCondLst>
                              <p:cond delay="2000"/>
                            </p:stCondLst>
                            <p:childTnLst>
                              <p:par>
                                <p:cTn id="36" presetID="22" presetClass="entr" presetSubtype="2" fill="hold" nodeType="after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wipe(right)">
                                      <p:cBhvr>
                                        <p:cTn id="38" dur="2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HTTP cookies: comments</a:t>
            </a:r>
            <a:endParaRPr lang="en-US" sz="4400" dirty="0"/>
          </a:p>
        </p:txBody>
      </p:sp>
      <p:sp>
        <p:nvSpPr>
          <p:cNvPr id="88" name="Rectangle 3">
            <a:extLst>
              <a:ext uri="{FF2B5EF4-FFF2-40B4-BE49-F238E27FC236}">
                <a16:creationId xmlns:a16="http://schemas.microsoft.com/office/drawing/2014/main" id="{7CD5F1C3-47BC-1645-A288-078B99127C22}"/>
              </a:ext>
            </a:extLst>
          </p:cNvPr>
          <p:cNvSpPr txBox="1">
            <a:spLocks noChangeArrowheads="1"/>
          </p:cNvSpPr>
          <p:nvPr/>
        </p:nvSpPr>
        <p:spPr>
          <a:xfrm>
            <a:off x="648049" y="1556443"/>
            <a:ext cx="6034668" cy="26416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What cookies can be used for</a:t>
            </a:r>
            <a:r>
              <a:rPr kumimoji="0" lang="en-US" altLang="en-US" sz="28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authorization</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shopping carts</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recommendations</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session state (Web e-mail)</a:t>
            </a:r>
          </a:p>
        </p:txBody>
      </p:sp>
      <p:sp>
        <p:nvSpPr>
          <p:cNvPr id="89" name="Rectangle 13">
            <a:extLst>
              <a:ext uri="{FF2B5EF4-FFF2-40B4-BE49-F238E27FC236}">
                <a16:creationId xmlns:a16="http://schemas.microsoft.com/office/drawing/2014/main" id="{BC2253F6-EA38-7C47-9CAD-4C2EC6BB22FB}"/>
              </a:ext>
            </a:extLst>
          </p:cNvPr>
          <p:cNvSpPr>
            <a:spLocks noChangeArrowheads="1"/>
          </p:cNvSpPr>
          <p:nvPr/>
        </p:nvSpPr>
        <p:spPr bwMode="auto">
          <a:xfrm>
            <a:off x="7504291" y="1568189"/>
            <a:ext cx="3810000" cy="3553646"/>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cookies and privacy:</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cookies permit sites to </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learn</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 lot about you on their site.</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third party persistent cookies (tracking cookies) allow common identity (cookie value) to be tracked across multiple web sites</a:t>
            </a:r>
          </a:p>
        </p:txBody>
      </p:sp>
      <p:sp>
        <p:nvSpPr>
          <p:cNvPr id="90" name="Text Box 14">
            <a:extLst>
              <a:ext uri="{FF2B5EF4-FFF2-40B4-BE49-F238E27FC236}">
                <a16:creationId xmlns:a16="http://schemas.microsoft.com/office/drawing/2014/main" id="{D023EC46-D7D8-D04C-9048-D7EFE18FF312}"/>
              </a:ext>
            </a:extLst>
          </p:cNvPr>
          <p:cNvSpPr txBox="1">
            <a:spLocks noChangeArrowheads="1"/>
          </p:cNvSpPr>
          <p:nvPr/>
        </p:nvSpPr>
        <p:spPr bwMode="auto">
          <a:xfrm>
            <a:off x="10149568" y="1325611"/>
            <a:ext cx="838691"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aside</a:t>
            </a:r>
          </a:p>
        </p:txBody>
      </p:sp>
      <p:sp>
        <p:nvSpPr>
          <p:cNvPr id="91" name="Rectangle 15">
            <a:extLst>
              <a:ext uri="{FF2B5EF4-FFF2-40B4-BE49-F238E27FC236}">
                <a16:creationId xmlns:a16="http://schemas.microsoft.com/office/drawing/2014/main" id="{2C2FE22D-B17F-7C44-AE2F-82497658660C}"/>
              </a:ext>
            </a:extLst>
          </p:cNvPr>
          <p:cNvSpPr>
            <a:spLocks noChangeArrowheads="1"/>
          </p:cNvSpPr>
          <p:nvPr/>
        </p:nvSpPr>
        <p:spPr bwMode="auto">
          <a:xfrm>
            <a:off x="721562" y="3980757"/>
            <a:ext cx="6267067"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Challenge: How to keep </a:t>
            </a:r>
            <a:r>
              <a:rPr kumimoji="0" lang="en-US" altLang="ja-JP"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state?</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at protocol endpoints: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maintain state at sender/receiver over multiple transactions</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in messages: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cookies in HTTP messages carry state</a:t>
            </a:r>
          </a:p>
        </p:txBody>
      </p:sp>
      <p:sp>
        <p:nvSpPr>
          <p:cNvPr id="7" name="Slide Number Placeholder 2">
            <a:extLst>
              <a:ext uri="{FF2B5EF4-FFF2-40B4-BE49-F238E27FC236}">
                <a16:creationId xmlns:a16="http://schemas.microsoft.com/office/drawing/2014/main" id="{4CE1477A-D004-E440-8562-59DA6EAD8E69}"/>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269649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dissolve">
                                      <p:cBhvr>
                                        <p:cTn id="12" dur="500"/>
                                        <p:tgtEl>
                                          <p:spTgt spid="8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dissolve">
                                      <p:cBhvr>
                                        <p:cTn id="1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98060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Example:  displaying a NY Times web page</a:t>
            </a:r>
            <a:endPar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pic>
        <p:nvPicPr>
          <p:cNvPr id="9" name="Picture 8">
            <a:extLst>
              <a:ext uri="{FF2B5EF4-FFF2-40B4-BE49-F238E27FC236}">
                <a16:creationId xmlns:a16="http://schemas.microsoft.com/office/drawing/2014/main" id="{B1FB3A00-B2D9-7443-B666-0ABA7347B5CD}"/>
              </a:ext>
            </a:extLst>
          </p:cNvPr>
          <p:cNvPicPr>
            <a:picLocks noChangeAspect="1"/>
          </p:cNvPicPr>
          <p:nvPr/>
        </p:nvPicPr>
        <p:blipFill>
          <a:blip r:embed="rId4"/>
          <a:stretch>
            <a:fillRect/>
          </a:stretch>
        </p:blipFill>
        <p:spPr>
          <a:xfrm>
            <a:off x="8186057" y="4524829"/>
            <a:ext cx="1783443" cy="249682"/>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6"/>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17984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pic>
        <p:nvPicPr>
          <p:cNvPr id="120" name="Picture 119">
            <a:extLst>
              <a:ext uri="{FF2B5EF4-FFF2-40B4-BE49-F238E27FC236}">
                <a16:creationId xmlns:a16="http://schemas.microsoft.com/office/drawing/2014/main" id="{34FE7BC9-B7EB-234C-A2F1-449565BB2E5C}"/>
              </a:ext>
            </a:extLst>
          </p:cNvPr>
          <p:cNvPicPr>
            <a:picLocks noChangeAspect="1"/>
          </p:cNvPicPr>
          <p:nvPr/>
        </p:nvPicPr>
        <p:blipFill>
          <a:blip r:embed="rId3"/>
          <a:stretch>
            <a:fillRect/>
          </a:stretch>
        </p:blipFill>
        <p:spPr>
          <a:xfrm>
            <a:off x="5009242" y="1223204"/>
            <a:ext cx="1797957" cy="1299560"/>
          </a:xfrm>
          <a:prstGeom prst="rect">
            <a:avLst/>
          </a:prstGeom>
        </p:spPr>
      </p:pic>
      <p:pic>
        <p:nvPicPr>
          <p:cNvPr id="121" name="Picture 120">
            <a:extLst>
              <a:ext uri="{FF2B5EF4-FFF2-40B4-BE49-F238E27FC236}">
                <a16:creationId xmlns:a16="http://schemas.microsoft.com/office/drawing/2014/main" id="{D87C6769-19C7-7542-8A41-E79CE4A6A711}"/>
              </a:ext>
            </a:extLst>
          </p:cNvPr>
          <p:cNvPicPr>
            <a:picLocks noChangeAspect="1"/>
          </p:cNvPicPr>
          <p:nvPr/>
        </p:nvPicPr>
        <p:blipFill>
          <a:blip r:embed="rId4"/>
          <a:stretch>
            <a:fillRect/>
          </a:stretch>
        </p:blipFill>
        <p:spPr>
          <a:xfrm>
            <a:off x="8211457" y="4524829"/>
            <a:ext cx="1788365" cy="250371"/>
          </a:xfrm>
          <a:prstGeom prst="rect">
            <a:avLst/>
          </a:prstGeom>
        </p:spPr>
      </p:pic>
      <p:grpSp>
        <p:nvGrpSpPr>
          <p:cNvPr id="137" name="Group 136">
            <a:extLst>
              <a:ext uri="{FF2B5EF4-FFF2-40B4-BE49-F238E27FC236}">
                <a16:creationId xmlns:a16="http://schemas.microsoft.com/office/drawing/2014/main" id="{E643CAC7-5EBE-E949-B25F-69531B9E3B7C}"/>
              </a:ext>
            </a:extLst>
          </p:cNvPr>
          <p:cNvGrpSpPr/>
          <p:nvPr/>
        </p:nvGrpSpPr>
        <p:grpSpPr>
          <a:xfrm>
            <a:off x="4051300" y="2946400"/>
            <a:ext cx="965200" cy="1308100"/>
            <a:chOff x="4051300" y="2946400"/>
            <a:chExt cx="965200" cy="1308100"/>
          </a:xfrm>
        </p:grpSpPr>
        <p:grpSp>
          <p:nvGrpSpPr>
            <p:cNvPr id="128" name="Group 127">
              <a:extLst>
                <a:ext uri="{FF2B5EF4-FFF2-40B4-BE49-F238E27FC236}">
                  <a16:creationId xmlns:a16="http://schemas.microsoft.com/office/drawing/2014/main" id="{3AA7140A-7962-EE49-94D6-B5A5ACAE10BF}"/>
                </a:ext>
              </a:extLst>
            </p:cNvPr>
            <p:cNvGrpSpPr/>
            <p:nvPr/>
          </p:nvGrpSpPr>
          <p:grpSpPr>
            <a:xfrm>
              <a:off x="4673600" y="2946400"/>
              <a:ext cx="342900" cy="1308100"/>
              <a:chOff x="4673600" y="2946400"/>
              <a:chExt cx="342900" cy="1308100"/>
            </a:xfrm>
          </p:grpSpPr>
          <p:cxnSp>
            <p:nvCxnSpPr>
              <p:cNvPr id="123" name="Straight Arrow Connector 122">
                <a:extLst>
                  <a:ext uri="{FF2B5EF4-FFF2-40B4-BE49-F238E27FC236}">
                    <a16:creationId xmlns:a16="http://schemas.microsoft.com/office/drawing/2014/main" id="{F60C25F5-95A8-704C-A0DD-192D2CCC9683}"/>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8514DA96-3F9B-EC4E-AD35-91569360871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TextBox 126">
                <a:extLst>
                  <a:ext uri="{FF2B5EF4-FFF2-40B4-BE49-F238E27FC236}">
                    <a16:creationId xmlns:a16="http://schemas.microsoft.com/office/drawing/2014/main" id="{95FF0112-4C26-5140-866E-E14FB9815DFF}"/>
                  </a:ext>
                </a:extLst>
              </p:cNvPr>
              <p:cNvSpPr txBox="1"/>
              <p:nvPr/>
            </p:nvSpPr>
            <p:spPr>
              <a:xfrm>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sp>
          <p:nvSpPr>
            <p:cNvPr id="133" name="TextBox 132">
              <a:extLst>
                <a:ext uri="{FF2B5EF4-FFF2-40B4-BE49-F238E27FC236}">
                  <a16:creationId xmlns:a16="http://schemas.microsoft.com/office/drawing/2014/main" id="{D79D69ED-D400-0548-82FB-0F9E9B31A721}"/>
                </a:ext>
              </a:extLst>
            </p:cNvPr>
            <p:cNvSpPr txBox="1"/>
            <p:nvPr/>
          </p:nvSpPr>
          <p:spPr>
            <a:xfrm>
              <a:off x="4051300" y="33782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grpSp>
      <p:grpSp>
        <p:nvGrpSpPr>
          <p:cNvPr id="138" name="Group 137">
            <a:extLst>
              <a:ext uri="{FF2B5EF4-FFF2-40B4-BE49-F238E27FC236}">
                <a16:creationId xmlns:a16="http://schemas.microsoft.com/office/drawing/2014/main" id="{7227CDFD-02C6-A542-A68F-FF9F81C66103}"/>
              </a:ext>
            </a:extLst>
          </p:cNvPr>
          <p:cNvGrpSpPr/>
          <p:nvPr/>
        </p:nvGrpSpPr>
        <p:grpSpPr>
          <a:xfrm>
            <a:off x="5143500" y="2959100"/>
            <a:ext cx="990600" cy="1308100"/>
            <a:chOff x="5143500" y="2959100"/>
            <a:chExt cx="990600" cy="1308100"/>
          </a:xfrm>
        </p:grpSpPr>
        <p:grpSp>
          <p:nvGrpSpPr>
            <p:cNvPr id="129" name="Group 128">
              <a:extLst>
                <a:ext uri="{FF2B5EF4-FFF2-40B4-BE49-F238E27FC236}">
                  <a16:creationId xmlns:a16="http://schemas.microsoft.com/office/drawing/2014/main" id="{AFDCA678-F389-9146-BC39-44292D21247B}"/>
                </a:ext>
              </a:extLst>
            </p:cNvPr>
            <p:cNvGrpSpPr/>
            <p:nvPr/>
          </p:nvGrpSpPr>
          <p:grpSpPr>
            <a:xfrm>
              <a:off x="5143500" y="2959100"/>
              <a:ext cx="342900" cy="1308100"/>
              <a:chOff x="4673600" y="2946400"/>
              <a:chExt cx="342900" cy="1308100"/>
            </a:xfrm>
          </p:grpSpPr>
          <p:cxnSp>
            <p:nvCxnSpPr>
              <p:cNvPr id="130" name="Straight Arrow Connector 129">
                <a:extLst>
                  <a:ext uri="{FF2B5EF4-FFF2-40B4-BE49-F238E27FC236}">
                    <a16:creationId xmlns:a16="http://schemas.microsoft.com/office/drawing/2014/main" id="{82E7E0D4-DC33-9248-A8C3-006080F0E21E}"/>
                  </a:ext>
                </a:extLst>
              </p:cNvPr>
              <p:cNvCxnSpPr>
                <a:cxnSpLocks/>
              </p:cNvCxnSpPr>
              <p:nvPr/>
            </p:nvCxnSpPr>
            <p:spPr>
              <a:xfrm flipV="1">
                <a:off x="4851400" y="29464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0254DDAE-1221-CF4A-8A44-FEBA056F68E6}"/>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2" name="TextBox 131">
                <a:extLst>
                  <a:ext uri="{FF2B5EF4-FFF2-40B4-BE49-F238E27FC236}">
                    <a16:creationId xmlns:a16="http://schemas.microsoft.com/office/drawing/2014/main" id="{6449B0AA-1D8A-5A44-848E-EAA10CB19354}"/>
                  </a:ext>
                </a:extLst>
              </p:cNvPr>
              <p:cNvSpPr txBox="1"/>
              <p:nvPr/>
            </p:nvSpPr>
            <p:spPr>
              <a:xfrm>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sp>
          <p:nvSpPr>
            <p:cNvPr id="136" name="TextBox 135">
              <a:extLst>
                <a:ext uri="{FF2B5EF4-FFF2-40B4-BE49-F238E27FC236}">
                  <a16:creationId xmlns:a16="http://schemas.microsoft.com/office/drawing/2014/main" id="{37741EFF-00A6-6340-850A-7076A1D9EAD7}"/>
                </a:ext>
              </a:extLst>
            </p:cNvPr>
            <p:cNvSpPr txBox="1"/>
            <p:nvPr/>
          </p:nvSpPr>
          <p:spPr>
            <a:xfrm>
              <a:off x="5397500" y="34036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grpSp>
      <p:grpSp>
        <p:nvGrpSpPr>
          <p:cNvPr id="140" name="Group 139">
            <a:extLst>
              <a:ext uri="{FF2B5EF4-FFF2-40B4-BE49-F238E27FC236}">
                <a16:creationId xmlns:a16="http://schemas.microsoft.com/office/drawing/2014/main" id="{ADB30830-E833-BB4F-BE11-9C6A3248D779}"/>
              </a:ext>
            </a:extLst>
          </p:cNvPr>
          <p:cNvGrpSpPr/>
          <p:nvPr/>
        </p:nvGrpSpPr>
        <p:grpSpPr>
          <a:xfrm>
            <a:off x="6261100" y="4914900"/>
            <a:ext cx="1854200" cy="369332"/>
            <a:chOff x="3721100" y="3429000"/>
            <a:chExt cx="1854200" cy="369332"/>
          </a:xfrm>
        </p:grpSpPr>
        <p:cxnSp>
          <p:nvCxnSpPr>
            <p:cNvPr id="142" name="Straight Arrow Connector 141">
              <a:extLst>
                <a:ext uri="{FF2B5EF4-FFF2-40B4-BE49-F238E27FC236}">
                  <a16:creationId xmlns:a16="http://schemas.microsoft.com/office/drawing/2014/main" id="{01A36013-C952-FA40-9D4F-692A0CBA7E1F}"/>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801E5BD-9906-834C-B644-A5667DC9D522}"/>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D410B9D7-F1BD-5040-9B26-0F638462A0F2}"/>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57" name="Group 156">
            <a:extLst>
              <a:ext uri="{FF2B5EF4-FFF2-40B4-BE49-F238E27FC236}">
                <a16:creationId xmlns:a16="http://schemas.microsoft.com/office/drawing/2014/main" id="{17C0BEEA-E132-6049-AB80-86336EC7D5A7}"/>
              </a:ext>
            </a:extLst>
          </p:cNvPr>
          <p:cNvGrpSpPr/>
          <p:nvPr/>
        </p:nvGrpSpPr>
        <p:grpSpPr>
          <a:xfrm>
            <a:off x="4749800" y="4826000"/>
            <a:ext cx="342900" cy="369332"/>
            <a:chOff x="2857500" y="6540500"/>
            <a:chExt cx="342900" cy="369332"/>
          </a:xfrm>
        </p:grpSpPr>
        <p:sp>
          <p:nvSpPr>
            <p:cNvPr id="155" name="Oval 154">
              <a:extLst>
                <a:ext uri="{FF2B5EF4-FFF2-40B4-BE49-F238E27FC236}">
                  <a16:creationId xmlns:a16="http://schemas.microsoft.com/office/drawing/2014/main" id="{EFE78511-B68D-FB48-9212-A7FDBA452403}"/>
                </a:ext>
              </a:extLst>
            </p:cNvPr>
            <p:cNvSpPr/>
            <p:nvPr/>
          </p:nvSpPr>
          <p:spPr>
            <a:xfrm>
              <a:off x="2857500" y="65532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9EF5F58F-2D7E-3946-8159-8928CB5C3E5F}"/>
                </a:ext>
              </a:extLst>
            </p:cNvPr>
            <p:cNvSpPr txBox="1"/>
            <p:nvPr/>
          </p:nvSpPr>
          <p:spPr>
            <a:xfrm>
              <a:off x="2895600" y="6540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grpSp>
      <p:grpSp>
        <p:nvGrpSpPr>
          <p:cNvPr id="160" name="Group 159">
            <a:extLst>
              <a:ext uri="{FF2B5EF4-FFF2-40B4-BE49-F238E27FC236}">
                <a16:creationId xmlns:a16="http://schemas.microsoft.com/office/drawing/2014/main" id="{C8901295-62DF-6B47-BB6C-F82BA23E955E}"/>
              </a:ext>
            </a:extLst>
          </p:cNvPr>
          <p:cNvGrpSpPr/>
          <p:nvPr/>
        </p:nvGrpSpPr>
        <p:grpSpPr>
          <a:xfrm>
            <a:off x="6273800" y="5308600"/>
            <a:ext cx="1841500" cy="369332"/>
            <a:chOff x="3721100" y="3429000"/>
            <a:chExt cx="1841500" cy="369332"/>
          </a:xfrm>
        </p:grpSpPr>
        <p:cxnSp>
          <p:nvCxnSpPr>
            <p:cNvPr id="161" name="Straight Arrow Connector 160">
              <a:extLst>
                <a:ext uri="{FF2B5EF4-FFF2-40B4-BE49-F238E27FC236}">
                  <a16:creationId xmlns:a16="http://schemas.microsoft.com/office/drawing/2014/main" id="{C9B3296C-FBC4-B741-B89E-EB3174633A85}"/>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D10E41D9-5E75-A74B-AAF9-EDC9051B91C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9DFFDE29-91FB-A844-BDB5-7CB514C1EC71}"/>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164" name="Group 163">
            <a:extLst>
              <a:ext uri="{FF2B5EF4-FFF2-40B4-BE49-F238E27FC236}">
                <a16:creationId xmlns:a16="http://schemas.microsoft.com/office/drawing/2014/main" id="{E9CF8CDB-DC01-AA47-85F5-A29BE5D0DF9D}"/>
              </a:ext>
            </a:extLst>
          </p:cNvPr>
          <p:cNvGrpSpPr/>
          <p:nvPr/>
        </p:nvGrpSpPr>
        <p:grpSpPr>
          <a:xfrm>
            <a:off x="4775200" y="5207000"/>
            <a:ext cx="342900" cy="369332"/>
            <a:chOff x="2857500" y="6540500"/>
            <a:chExt cx="342900" cy="369332"/>
          </a:xfrm>
        </p:grpSpPr>
        <p:sp>
          <p:nvSpPr>
            <p:cNvPr id="165" name="Oval 164">
              <a:extLst>
                <a:ext uri="{FF2B5EF4-FFF2-40B4-BE49-F238E27FC236}">
                  <a16:creationId xmlns:a16="http://schemas.microsoft.com/office/drawing/2014/main" id="{3382ECF7-AB3B-8E4F-8B8F-444D8E649113}"/>
                </a:ext>
              </a:extLst>
            </p:cNvPr>
            <p:cNvSpPr/>
            <p:nvPr/>
          </p:nvSpPr>
          <p:spPr>
            <a:xfrm>
              <a:off x="2857500" y="65532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TextBox 165">
              <a:extLst>
                <a:ext uri="{FF2B5EF4-FFF2-40B4-BE49-F238E27FC236}">
                  <a16:creationId xmlns:a16="http://schemas.microsoft.com/office/drawing/2014/main" id="{5B6967AA-7479-CD4D-9D2D-E2D06F1CC22F}"/>
                </a:ext>
              </a:extLst>
            </p:cNvPr>
            <p:cNvSpPr txBox="1"/>
            <p:nvPr/>
          </p:nvSpPr>
          <p:spPr>
            <a:xfrm>
              <a:off x="2895600" y="6540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grpSp>
      <p:pic>
        <p:nvPicPr>
          <p:cNvPr id="167" name="Picture 166">
            <a:extLst>
              <a:ext uri="{FF2B5EF4-FFF2-40B4-BE49-F238E27FC236}">
                <a16:creationId xmlns:a16="http://schemas.microsoft.com/office/drawing/2014/main" id="{8C0658C3-4371-094D-A3A8-111CD786B250}"/>
              </a:ext>
            </a:extLst>
          </p:cNvPr>
          <p:cNvPicPr>
            <a:picLocks noChangeAspect="1"/>
          </p:cNvPicPr>
          <p:nvPr/>
        </p:nvPicPr>
        <p:blipFill>
          <a:blip r:embed="rId7"/>
          <a:stretch>
            <a:fillRect/>
          </a:stretch>
        </p:blipFill>
        <p:spPr>
          <a:xfrm>
            <a:off x="5016500" y="4394023"/>
            <a:ext cx="1790700" cy="1295576"/>
          </a:xfrm>
          <a:prstGeom prst="rect">
            <a:avLst/>
          </a:prstGeom>
        </p:spPr>
      </p:pic>
      <p:sp>
        <p:nvSpPr>
          <p:cNvPr id="168" name="TextBox 167">
            <a:extLst>
              <a:ext uri="{FF2B5EF4-FFF2-40B4-BE49-F238E27FC236}">
                <a16:creationId xmlns:a16="http://schemas.microsoft.com/office/drawing/2014/main" id="{74251AC0-F2E4-0045-A435-0B349688752E}"/>
              </a:ext>
            </a:extLst>
          </p:cNvPr>
          <p:cNvSpPr txBox="1"/>
          <p:nvPr/>
        </p:nvSpPr>
        <p:spPr>
          <a:xfrm>
            <a:off x="1917701" y="5803900"/>
            <a:ext cx="24257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NY times page with embedded ad displayed</a:t>
            </a:r>
          </a:p>
        </p:txBody>
      </p:sp>
      <p:grpSp>
        <p:nvGrpSpPr>
          <p:cNvPr id="193" name="Group 192">
            <a:extLst>
              <a:ext uri="{FF2B5EF4-FFF2-40B4-BE49-F238E27FC236}">
                <a16:creationId xmlns:a16="http://schemas.microsoft.com/office/drawing/2014/main" id="{7B258242-158D-CE45-B466-E1D5CD19A109}"/>
              </a:ext>
            </a:extLst>
          </p:cNvPr>
          <p:cNvGrpSpPr/>
          <p:nvPr/>
        </p:nvGrpSpPr>
        <p:grpSpPr>
          <a:xfrm>
            <a:off x="584200" y="1511300"/>
            <a:ext cx="3403600" cy="830997"/>
            <a:chOff x="584200" y="1511300"/>
            <a:chExt cx="3403600" cy="830997"/>
          </a:xfrm>
        </p:grpSpPr>
        <p:sp>
          <p:nvSpPr>
            <p:cNvPr id="174" name="TextBox 173">
              <a:extLst>
                <a:ext uri="{FF2B5EF4-FFF2-40B4-BE49-F238E27FC236}">
                  <a16:creationId xmlns:a16="http://schemas.microsoft.com/office/drawing/2014/main" id="{62B02ED5-379C-594B-BC28-471D84933F65}"/>
                </a:ext>
              </a:extLst>
            </p:cNvPr>
            <p:cNvSpPr txBox="1"/>
            <p:nvPr/>
          </p:nvSpPr>
          <p:spPr>
            <a:xfrm>
              <a:off x="1016000" y="1511300"/>
              <a:ext cx="2971800" cy="830997"/>
            </a:xfrm>
            <a:prstGeom prst="rect">
              <a:avLst/>
            </a:prstGeom>
            <a:noFill/>
          </p:spPr>
          <p:txBody>
            <a:bodyPr wrap="square" rtlCol="0">
              <a:spAutoFit/>
            </a:bodyPr>
            <a:lstStyle/>
            <a:p>
              <a:pPr marL="50800" marR="0" lvl="0" indent="-127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GET base html file from nytimes.com</a:t>
              </a:r>
            </a:p>
          </p:txBody>
        </p:sp>
        <p:grpSp>
          <p:nvGrpSpPr>
            <p:cNvPr id="179" name="Group 178">
              <a:extLst>
                <a:ext uri="{FF2B5EF4-FFF2-40B4-BE49-F238E27FC236}">
                  <a16:creationId xmlns:a16="http://schemas.microsoft.com/office/drawing/2014/main" id="{A5B4B18B-B400-C145-96F8-F232E539CFBE}"/>
                </a:ext>
              </a:extLst>
            </p:cNvPr>
            <p:cNvGrpSpPr/>
            <p:nvPr/>
          </p:nvGrpSpPr>
          <p:grpSpPr>
            <a:xfrm>
              <a:off x="584200" y="1574800"/>
              <a:ext cx="304800" cy="369332"/>
              <a:chOff x="8953500" y="1841500"/>
              <a:chExt cx="304800" cy="369332"/>
            </a:xfrm>
          </p:grpSpPr>
          <p:sp>
            <p:nvSpPr>
              <p:cNvPr id="177" name="Oval 176">
                <a:extLst>
                  <a:ext uri="{FF2B5EF4-FFF2-40B4-BE49-F238E27FC236}">
                    <a16:creationId xmlns:a16="http://schemas.microsoft.com/office/drawing/2014/main" id="{FB3CE166-4808-6745-BCA9-C4BEEA1218CA}"/>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8" name="TextBox 177">
                <a:extLst>
                  <a:ext uri="{FF2B5EF4-FFF2-40B4-BE49-F238E27FC236}">
                    <a16:creationId xmlns:a16="http://schemas.microsoft.com/office/drawing/2014/main" id="{2BBFAD08-585E-5240-9260-EE05AAF71ADC}"/>
                  </a:ext>
                </a:extLst>
              </p:cNvPr>
              <p:cNvSpPr txBox="1"/>
              <p:nvPr/>
            </p:nvSpPr>
            <p:spPr>
              <a:xfrm>
                <a:off x="89535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180" name="Group 179">
              <a:extLst>
                <a:ext uri="{FF2B5EF4-FFF2-40B4-BE49-F238E27FC236}">
                  <a16:creationId xmlns:a16="http://schemas.microsoft.com/office/drawing/2014/main" id="{ADE29A41-C1EE-5540-AF16-842A0469EC63}"/>
                </a:ext>
              </a:extLst>
            </p:cNvPr>
            <p:cNvGrpSpPr/>
            <p:nvPr/>
          </p:nvGrpSpPr>
          <p:grpSpPr>
            <a:xfrm>
              <a:off x="736600" y="1778000"/>
              <a:ext cx="314386" cy="369332"/>
              <a:chOff x="8953500" y="1841500"/>
              <a:chExt cx="314386" cy="369332"/>
            </a:xfrm>
          </p:grpSpPr>
          <p:sp>
            <p:nvSpPr>
              <p:cNvPr id="181" name="Oval 180">
                <a:extLst>
                  <a:ext uri="{FF2B5EF4-FFF2-40B4-BE49-F238E27FC236}">
                    <a16:creationId xmlns:a16="http://schemas.microsoft.com/office/drawing/2014/main" id="{B65E8865-B055-EF44-8C2B-640FA0F0A4CA}"/>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F5813BBC-13DC-5443-B040-D71A8262A6BB}"/>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grpSp>
      <p:grpSp>
        <p:nvGrpSpPr>
          <p:cNvPr id="194" name="Group 193">
            <a:extLst>
              <a:ext uri="{FF2B5EF4-FFF2-40B4-BE49-F238E27FC236}">
                <a16:creationId xmlns:a16="http://schemas.microsoft.com/office/drawing/2014/main" id="{C7715A16-8CAE-8B4E-A1FC-B57E478E27DD}"/>
              </a:ext>
            </a:extLst>
          </p:cNvPr>
          <p:cNvGrpSpPr/>
          <p:nvPr/>
        </p:nvGrpSpPr>
        <p:grpSpPr>
          <a:xfrm>
            <a:off x="546100" y="2527300"/>
            <a:ext cx="3162300" cy="830997"/>
            <a:chOff x="546100" y="2527300"/>
            <a:chExt cx="3162300" cy="830997"/>
          </a:xfrm>
        </p:grpSpPr>
        <p:sp>
          <p:nvSpPr>
            <p:cNvPr id="175" name="TextBox 174">
              <a:extLst>
                <a:ext uri="{FF2B5EF4-FFF2-40B4-BE49-F238E27FC236}">
                  <a16:creationId xmlns:a16="http://schemas.microsoft.com/office/drawing/2014/main" id="{02D93285-0615-7947-8708-3D8B9BB64404}"/>
                </a:ext>
              </a:extLst>
            </p:cNvPr>
            <p:cNvSpPr txBox="1"/>
            <p:nvPr/>
          </p:nvSpPr>
          <p:spPr>
            <a:xfrm>
              <a:off x="1041400" y="2527300"/>
              <a:ext cx="2667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fetch ad from AdX.com</a:t>
              </a:r>
            </a:p>
          </p:txBody>
        </p:sp>
        <p:grpSp>
          <p:nvGrpSpPr>
            <p:cNvPr id="184" name="Group 183">
              <a:extLst>
                <a:ext uri="{FF2B5EF4-FFF2-40B4-BE49-F238E27FC236}">
                  <a16:creationId xmlns:a16="http://schemas.microsoft.com/office/drawing/2014/main" id="{57AE4D44-F02C-2D4E-9145-D2F6EE3A1885}"/>
                </a:ext>
              </a:extLst>
            </p:cNvPr>
            <p:cNvGrpSpPr/>
            <p:nvPr/>
          </p:nvGrpSpPr>
          <p:grpSpPr>
            <a:xfrm>
              <a:off x="546100" y="2590800"/>
              <a:ext cx="304800" cy="369332"/>
              <a:chOff x="8953500" y="1841500"/>
              <a:chExt cx="304800" cy="369332"/>
            </a:xfrm>
          </p:grpSpPr>
          <p:sp>
            <p:nvSpPr>
              <p:cNvPr id="185" name="Oval 184">
                <a:extLst>
                  <a:ext uri="{FF2B5EF4-FFF2-40B4-BE49-F238E27FC236}">
                    <a16:creationId xmlns:a16="http://schemas.microsoft.com/office/drawing/2014/main" id="{249EEB0F-5470-0442-888E-F04587FF52B8}"/>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6" name="TextBox 185">
                <a:extLst>
                  <a:ext uri="{FF2B5EF4-FFF2-40B4-BE49-F238E27FC236}">
                    <a16:creationId xmlns:a16="http://schemas.microsoft.com/office/drawing/2014/main" id="{0726A5B0-8161-1949-BD7E-B8491563A898}"/>
                  </a:ext>
                </a:extLst>
              </p:cNvPr>
              <p:cNvSpPr txBox="1"/>
              <p:nvPr/>
            </p:nvSpPr>
            <p:spPr>
              <a:xfrm>
                <a:off x="89535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87" name="Group 186">
              <a:extLst>
                <a:ext uri="{FF2B5EF4-FFF2-40B4-BE49-F238E27FC236}">
                  <a16:creationId xmlns:a16="http://schemas.microsoft.com/office/drawing/2014/main" id="{DCF0D85B-559C-0043-BC0A-4B9CAAD1277C}"/>
                </a:ext>
              </a:extLst>
            </p:cNvPr>
            <p:cNvGrpSpPr/>
            <p:nvPr/>
          </p:nvGrpSpPr>
          <p:grpSpPr>
            <a:xfrm>
              <a:off x="698500" y="2794000"/>
              <a:ext cx="314386" cy="369332"/>
              <a:chOff x="8953500" y="1841500"/>
              <a:chExt cx="314386" cy="369332"/>
            </a:xfrm>
          </p:grpSpPr>
          <p:sp>
            <p:nvSpPr>
              <p:cNvPr id="188" name="Oval 187">
                <a:extLst>
                  <a:ext uri="{FF2B5EF4-FFF2-40B4-BE49-F238E27FC236}">
                    <a16:creationId xmlns:a16="http://schemas.microsoft.com/office/drawing/2014/main" id="{29F5351A-FFDA-9C41-B98D-BAEFD8893FAF}"/>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9" name="TextBox 188">
                <a:extLst>
                  <a:ext uri="{FF2B5EF4-FFF2-40B4-BE49-F238E27FC236}">
                    <a16:creationId xmlns:a16="http://schemas.microsoft.com/office/drawing/2014/main" id="{99AA70F9-EC45-1640-B9B3-7A5389667E0F}"/>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grpSp>
        <p:nvGrpSpPr>
          <p:cNvPr id="195" name="Group 194">
            <a:extLst>
              <a:ext uri="{FF2B5EF4-FFF2-40B4-BE49-F238E27FC236}">
                <a16:creationId xmlns:a16="http://schemas.microsoft.com/office/drawing/2014/main" id="{A17A1A69-E5FB-634A-980A-BA06E2B4760D}"/>
              </a:ext>
            </a:extLst>
          </p:cNvPr>
          <p:cNvGrpSpPr/>
          <p:nvPr/>
        </p:nvGrpSpPr>
        <p:grpSpPr>
          <a:xfrm>
            <a:off x="635000" y="3556000"/>
            <a:ext cx="3060700" cy="830997"/>
            <a:chOff x="635000" y="3556000"/>
            <a:chExt cx="3060700" cy="830997"/>
          </a:xfrm>
        </p:grpSpPr>
        <p:sp>
          <p:nvSpPr>
            <p:cNvPr id="183" name="TextBox 182">
              <a:extLst>
                <a:ext uri="{FF2B5EF4-FFF2-40B4-BE49-F238E27FC236}">
                  <a16:creationId xmlns:a16="http://schemas.microsoft.com/office/drawing/2014/main" id="{BFA112D4-542F-074B-A5A3-B5D63B615FB7}"/>
                </a:ext>
              </a:extLst>
            </p:cNvPr>
            <p:cNvSpPr txBox="1"/>
            <p:nvPr/>
          </p:nvSpPr>
          <p:spPr>
            <a:xfrm>
              <a:off x="1028700" y="3556000"/>
              <a:ext cx="2667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display composed page</a:t>
              </a:r>
            </a:p>
          </p:txBody>
        </p:sp>
        <p:grpSp>
          <p:nvGrpSpPr>
            <p:cNvPr id="190" name="Group 189">
              <a:extLst>
                <a:ext uri="{FF2B5EF4-FFF2-40B4-BE49-F238E27FC236}">
                  <a16:creationId xmlns:a16="http://schemas.microsoft.com/office/drawing/2014/main" id="{77071AEA-F77B-F647-A058-71FC7F56BC9C}"/>
                </a:ext>
              </a:extLst>
            </p:cNvPr>
            <p:cNvGrpSpPr/>
            <p:nvPr/>
          </p:nvGrpSpPr>
          <p:grpSpPr>
            <a:xfrm>
              <a:off x="635000" y="3619500"/>
              <a:ext cx="314386" cy="369332"/>
              <a:chOff x="8953500" y="1841500"/>
              <a:chExt cx="314386" cy="369332"/>
            </a:xfrm>
          </p:grpSpPr>
          <p:sp>
            <p:nvSpPr>
              <p:cNvPr id="191" name="Oval 190">
                <a:extLst>
                  <a:ext uri="{FF2B5EF4-FFF2-40B4-BE49-F238E27FC236}">
                    <a16:creationId xmlns:a16="http://schemas.microsoft.com/office/drawing/2014/main" id="{DB3F81B8-82F8-EB45-A850-DEA61F4BA53B}"/>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TextBox 191">
                <a:extLst>
                  <a:ext uri="{FF2B5EF4-FFF2-40B4-BE49-F238E27FC236}">
                    <a16:creationId xmlns:a16="http://schemas.microsoft.com/office/drawing/2014/main" id="{1791ABF8-1237-F049-99EC-B939206A2685}"/>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grpSp>
      </p:grpSp>
    </p:spTree>
    <p:extLst>
      <p:ext uri="{BB962C8B-B14F-4D97-AF65-F5344CB8AC3E}">
        <p14:creationId xmlns:p14="http://schemas.microsoft.com/office/powerpoint/2010/main" val="8149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ipe(down)">
                                      <p:cBhvr>
                                        <p:cTn id="7" dur="1000"/>
                                        <p:tgtEl>
                                          <p:spTgt spid="137"/>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up)">
                                      <p:cBhvr>
                                        <p:cTn id="11" dur="1000"/>
                                        <p:tgtEl>
                                          <p:spTgt spid="138"/>
                                        </p:tgtEl>
                                      </p:cBhvr>
                                    </p:animEffect>
                                  </p:childTnLst>
                                </p:cTn>
                              </p:par>
                              <p:par>
                                <p:cTn id="12" presetID="9" presetClass="entr" presetSubtype="0" fill="hold" nodeType="withEffect">
                                  <p:stCondLst>
                                    <p:cond delay="0"/>
                                  </p:stCondLst>
                                  <p:childTnLst>
                                    <p:set>
                                      <p:cBhvr>
                                        <p:cTn id="13" dur="1" fill="hold">
                                          <p:stCondLst>
                                            <p:cond delay="0"/>
                                          </p:stCondLst>
                                        </p:cTn>
                                        <p:tgtEl>
                                          <p:spTgt spid="193"/>
                                        </p:tgtEl>
                                        <p:attrNameLst>
                                          <p:attrName>style.visibility</p:attrName>
                                        </p:attrNameLst>
                                      </p:cBhvr>
                                      <p:to>
                                        <p:strVal val="visible"/>
                                      </p:to>
                                    </p:set>
                                    <p:animEffect transition="in" filter="dissolve">
                                      <p:cBhvr>
                                        <p:cTn id="14" dur="500"/>
                                        <p:tgtEl>
                                          <p:spTgt spid="193"/>
                                        </p:tgtEl>
                                      </p:cBhvr>
                                    </p:animEffect>
                                  </p:childTnLst>
                                </p:cTn>
                              </p:par>
                            </p:childTnLst>
                          </p:cTn>
                        </p:par>
                        <p:par>
                          <p:cTn id="15" fill="hold">
                            <p:stCondLst>
                              <p:cond delay="2000"/>
                            </p:stCondLst>
                            <p:childTnLst>
                              <p:par>
                                <p:cTn id="16" presetID="0" presetClass="path" presetSubtype="0" accel="50000" decel="50000" fill="hold" nodeType="afterEffect">
                                  <p:stCondLst>
                                    <p:cond delay="0"/>
                                  </p:stCondLst>
                                  <p:childTnLst>
                                    <p:animMotion origin="layout" path="M -0.00222 -0.01019 L -0.00013 0.46018 " pathEditMode="relative" rAng="0" ptsTypes="AA">
                                      <p:cBhvr>
                                        <p:cTn id="17" dur="2000" fill="hold"/>
                                        <p:tgtEl>
                                          <p:spTgt spid="120"/>
                                        </p:tgtEl>
                                        <p:attrNameLst>
                                          <p:attrName>ppt_x</p:attrName>
                                          <p:attrName>ppt_y</p:attrName>
                                        </p:attrNameLst>
                                      </p:cBhvr>
                                      <p:rCtr x="104" y="23519"/>
                                    </p:animMotion>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dissolve">
                                      <p:cBhvr>
                                        <p:cTn id="22" dur="500"/>
                                        <p:tgtEl>
                                          <p:spTgt spid="1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wipe(left)">
                                      <p:cBhvr>
                                        <p:cTn id="27" dur="500"/>
                                        <p:tgtEl>
                                          <p:spTgt spid="140"/>
                                        </p:tgtEl>
                                      </p:cBhvr>
                                    </p:animEffect>
                                  </p:childTnLst>
                                </p:cTn>
                              </p:par>
                            </p:childTnLst>
                          </p:cTn>
                        </p:par>
                        <p:par>
                          <p:cTn id="28" fill="hold">
                            <p:stCondLst>
                              <p:cond delay="500"/>
                            </p:stCondLst>
                            <p:childTnLst>
                              <p:par>
                                <p:cTn id="29" presetID="22" presetClass="entr" presetSubtype="2" fill="hold" nodeType="after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wipe(right)">
                                      <p:cBhvr>
                                        <p:cTn id="31" dur="500"/>
                                        <p:tgtEl>
                                          <p:spTgt spid="160"/>
                                        </p:tgtEl>
                                      </p:cBhvr>
                                    </p:animEffect>
                                  </p:childTnLst>
                                </p:cTn>
                              </p:par>
                              <p:par>
                                <p:cTn id="32" presetID="9" presetClass="entr" presetSubtype="0" fill="hold" nodeType="withEffect">
                                  <p:stCondLst>
                                    <p:cond delay="0"/>
                                  </p:stCondLst>
                                  <p:childTnLst>
                                    <p:set>
                                      <p:cBhvr>
                                        <p:cTn id="33" dur="1" fill="hold">
                                          <p:stCondLst>
                                            <p:cond delay="0"/>
                                          </p:stCondLst>
                                        </p:cTn>
                                        <p:tgtEl>
                                          <p:spTgt spid="194"/>
                                        </p:tgtEl>
                                        <p:attrNameLst>
                                          <p:attrName>style.visibility</p:attrName>
                                        </p:attrNameLst>
                                      </p:cBhvr>
                                      <p:to>
                                        <p:strVal val="visible"/>
                                      </p:to>
                                    </p:set>
                                    <p:animEffect transition="in" filter="dissolve">
                                      <p:cBhvr>
                                        <p:cTn id="34" dur="500"/>
                                        <p:tgtEl>
                                          <p:spTgt spid="194"/>
                                        </p:tgtEl>
                                      </p:cBhvr>
                                    </p:animEffect>
                                  </p:childTnLst>
                                </p:cTn>
                              </p:par>
                            </p:childTnLst>
                          </p:cTn>
                        </p:par>
                        <p:par>
                          <p:cTn id="35" fill="hold">
                            <p:stCondLst>
                              <p:cond delay="1000"/>
                            </p:stCondLst>
                            <p:childTnLst>
                              <p:par>
                                <p:cTn id="36" presetID="0" presetClass="path" presetSubtype="0" accel="50000" decel="50000" fill="hold" nodeType="afterEffect">
                                  <p:stCondLst>
                                    <p:cond delay="0"/>
                                  </p:stCondLst>
                                  <p:childTnLst>
                                    <p:animMotion origin="layout" path="M 0.00235 -0.00093 L -0.26146 0.00532 " pathEditMode="relative" rAng="0" ptsTypes="AA">
                                      <p:cBhvr>
                                        <p:cTn id="37" dur="2000" fill="hold"/>
                                        <p:tgtEl>
                                          <p:spTgt spid="121"/>
                                        </p:tgtEl>
                                        <p:attrNameLst>
                                          <p:attrName>ppt_x</p:attrName>
                                          <p:attrName>ppt_y</p:attrName>
                                        </p:attrNameLst>
                                      </p:cBhvr>
                                      <p:rCtr x="-13190" y="301"/>
                                    </p:animMotion>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64"/>
                                        </p:tgtEl>
                                        <p:attrNameLst>
                                          <p:attrName>style.visibility</p:attrName>
                                        </p:attrNameLst>
                                      </p:cBhvr>
                                      <p:to>
                                        <p:strVal val="visible"/>
                                      </p:to>
                                    </p:set>
                                    <p:animEffect transition="in" filter="dissolve">
                                      <p:cBhvr>
                                        <p:cTn id="42" dur="500"/>
                                        <p:tgtEl>
                                          <p:spTgt spid="16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dissolve">
                                      <p:cBhvr>
                                        <p:cTn id="47" dur="500"/>
                                        <p:tgtEl>
                                          <p:spTgt spid="167"/>
                                        </p:tgtEl>
                                      </p:cBhvr>
                                    </p:animEffect>
                                  </p:childTnLst>
                                </p:cTn>
                              </p:par>
                            </p:childTnLst>
                          </p:cTn>
                        </p:par>
                        <p:par>
                          <p:cTn id="48" fill="hold">
                            <p:stCondLst>
                              <p:cond delay="500"/>
                            </p:stCondLst>
                            <p:childTnLst>
                              <p:par>
                                <p:cTn id="49" presetID="0" presetClass="path" presetSubtype="0" accel="50000" decel="50000" fill="hold" nodeType="afterEffect">
                                  <p:stCondLst>
                                    <p:cond delay="0"/>
                                  </p:stCondLst>
                                  <p:childTnLst>
                                    <p:animMotion origin="layout" path="M -0.00052 -0.00371 L -0.22657 0.00185 " pathEditMode="relative" rAng="0" ptsTypes="AA">
                                      <p:cBhvr>
                                        <p:cTn id="50" dur="2000" fill="hold"/>
                                        <p:tgtEl>
                                          <p:spTgt spid="167"/>
                                        </p:tgtEl>
                                        <p:attrNameLst>
                                          <p:attrName>ppt_x</p:attrName>
                                          <p:attrName>ppt_y</p:attrName>
                                        </p:attrNameLst>
                                      </p:cBhvr>
                                      <p:rCtr x="-11302" y="278"/>
                                    </p:animMotion>
                                  </p:childTnLst>
                                </p:cTn>
                              </p:par>
                              <p:par>
                                <p:cTn id="51" presetID="9" presetClass="exit" presetSubtype="0" fill="hold" nodeType="withEffect">
                                  <p:stCondLst>
                                    <p:cond delay="0"/>
                                  </p:stCondLst>
                                  <p:childTnLst>
                                    <p:animEffect transition="out" filter="dissolve">
                                      <p:cBhvr>
                                        <p:cTn id="52" dur="500"/>
                                        <p:tgtEl>
                                          <p:spTgt spid="120"/>
                                        </p:tgtEl>
                                      </p:cBhvr>
                                    </p:animEffect>
                                    <p:set>
                                      <p:cBhvr>
                                        <p:cTn id="53" dur="1" fill="hold">
                                          <p:stCondLst>
                                            <p:cond delay="499"/>
                                          </p:stCondLst>
                                        </p:cTn>
                                        <p:tgtEl>
                                          <p:spTgt spid="120"/>
                                        </p:tgtEl>
                                        <p:attrNameLst>
                                          <p:attrName>style.visibility</p:attrName>
                                        </p:attrNameLst>
                                      </p:cBhvr>
                                      <p:to>
                                        <p:strVal val="hidden"/>
                                      </p:to>
                                    </p:set>
                                  </p:childTnLst>
                                </p:cTn>
                              </p:par>
                              <p:par>
                                <p:cTn id="54" presetID="9" presetClass="exit" presetSubtype="0" fill="hold" nodeType="withEffect">
                                  <p:stCondLst>
                                    <p:cond delay="0"/>
                                  </p:stCondLst>
                                  <p:childTnLst>
                                    <p:animEffect transition="out" filter="dissolve">
                                      <p:cBhvr>
                                        <p:cTn id="55" dur="500"/>
                                        <p:tgtEl>
                                          <p:spTgt spid="121"/>
                                        </p:tgtEl>
                                      </p:cBhvr>
                                    </p:animEffect>
                                    <p:set>
                                      <p:cBhvr>
                                        <p:cTn id="56" dur="1" fill="hold">
                                          <p:stCondLst>
                                            <p:cond delay="499"/>
                                          </p:stCondLst>
                                        </p:cTn>
                                        <p:tgtEl>
                                          <p:spTgt spid="121"/>
                                        </p:tgtEl>
                                        <p:attrNameLst>
                                          <p:attrName>style.visibility</p:attrName>
                                        </p:attrNameLst>
                                      </p:cBhvr>
                                      <p:to>
                                        <p:strVal val="hidden"/>
                                      </p:to>
                                    </p:set>
                                  </p:childTnLst>
                                </p:cTn>
                              </p:par>
                            </p:childTnLst>
                          </p:cTn>
                        </p:par>
                        <p:par>
                          <p:cTn id="57" fill="hold">
                            <p:stCondLst>
                              <p:cond delay="2500"/>
                            </p:stCondLst>
                            <p:childTnLst>
                              <p:par>
                                <p:cTn id="58" presetID="9" presetClass="entr" presetSubtype="0" fill="hold" grpId="0" nodeType="afterEffect">
                                  <p:stCondLst>
                                    <p:cond delay="0"/>
                                  </p:stCondLst>
                                  <p:childTnLst>
                                    <p:set>
                                      <p:cBhvr>
                                        <p:cTn id="59" dur="1" fill="hold">
                                          <p:stCondLst>
                                            <p:cond delay="0"/>
                                          </p:stCondLst>
                                        </p:cTn>
                                        <p:tgtEl>
                                          <p:spTgt spid="168"/>
                                        </p:tgtEl>
                                        <p:attrNameLst>
                                          <p:attrName>style.visibility</p:attrName>
                                        </p:attrNameLst>
                                      </p:cBhvr>
                                      <p:to>
                                        <p:strVal val="visible"/>
                                      </p:to>
                                    </p:set>
                                    <p:animEffect transition="in" filter="dissolve">
                                      <p:cBhvr>
                                        <p:cTn id="60" dur="500"/>
                                        <p:tgtEl>
                                          <p:spTgt spid="168"/>
                                        </p:tgtEl>
                                      </p:cBhvr>
                                    </p:animEffect>
                                  </p:childTnLst>
                                </p:cTn>
                              </p:par>
                              <p:par>
                                <p:cTn id="61" presetID="9" presetClass="entr" presetSubtype="0" fill="hold" nodeType="withEffect">
                                  <p:stCondLst>
                                    <p:cond delay="0"/>
                                  </p:stCondLst>
                                  <p:childTnLst>
                                    <p:set>
                                      <p:cBhvr>
                                        <p:cTn id="62" dur="1" fill="hold">
                                          <p:stCondLst>
                                            <p:cond delay="0"/>
                                          </p:stCondLst>
                                        </p:cTn>
                                        <p:tgtEl>
                                          <p:spTgt spid="195"/>
                                        </p:tgtEl>
                                        <p:attrNameLst>
                                          <p:attrName>style.visibility</p:attrName>
                                        </p:attrNameLst>
                                      </p:cBhvr>
                                      <p:to>
                                        <p:strVal val="visible"/>
                                      </p:to>
                                    </p:set>
                                    <p:animEffect transition="in" filter="dissolve">
                                      <p:cBhvr>
                                        <p:cTn id="63"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pic>
        <p:nvPicPr>
          <p:cNvPr id="9" name="Picture 8">
            <a:extLst>
              <a:ext uri="{FF2B5EF4-FFF2-40B4-BE49-F238E27FC236}">
                <a16:creationId xmlns:a16="http://schemas.microsoft.com/office/drawing/2014/main" id="{B1FB3A00-B2D9-7443-B666-0ABA7347B5CD}"/>
              </a:ext>
            </a:extLst>
          </p:cNvPr>
          <p:cNvPicPr>
            <a:picLocks noChangeAspect="1"/>
          </p:cNvPicPr>
          <p:nvPr/>
        </p:nvPicPr>
        <p:blipFill>
          <a:blip r:embed="rId4"/>
          <a:stretch>
            <a:fillRect/>
          </a:stretch>
        </p:blipFill>
        <p:spPr>
          <a:xfrm>
            <a:off x="8186057" y="4524829"/>
            <a:ext cx="1783443" cy="249682"/>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6"/>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25726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 (sports)</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524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endPar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 2/15/22</a:t>
            </a:r>
          </a:p>
        </p:txBody>
      </p:sp>
      <p:grpSp>
        <p:nvGrpSpPr>
          <p:cNvPr id="12" name="Group 11">
            <a:extLst>
              <a:ext uri="{FF2B5EF4-FFF2-40B4-BE49-F238E27FC236}">
                <a16:creationId xmlns:a16="http://schemas.microsoft.com/office/drawing/2014/main" id="{4B7804DB-C2BE-234C-BAF8-001A3C11A353}"/>
              </a:ext>
            </a:extLst>
          </p:cNvPr>
          <p:cNvGrpSpPr/>
          <p:nvPr/>
        </p:nvGrpSpPr>
        <p:grpSpPr>
          <a:xfrm>
            <a:off x="5029200" y="2971800"/>
            <a:ext cx="1866900" cy="1308100"/>
            <a:chOff x="5232400" y="2959100"/>
            <a:chExt cx="1866900" cy="1308100"/>
          </a:xfrm>
        </p:grpSpPr>
        <p:cxnSp>
          <p:nvCxnSpPr>
            <p:cNvPr id="130" name="Straight Arrow Connector 129">
              <a:extLst>
                <a:ext uri="{FF2B5EF4-FFF2-40B4-BE49-F238E27FC236}">
                  <a16:creationId xmlns:a16="http://schemas.microsoft.com/office/drawing/2014/main" id="{82E7E0D4-DC33-9248-A8C3-006080F0E21E}"/>
                </a:ext>
              </a:extLst>
            </p:cNvPr>
            <p:cNvCxnSpPr>
              <a:cxnSpLocks/>
            </p:cNvCxnSpPr>
            <p:nvPr/>
          </p:nvCxnSpPr>
          <p:spPr>
            <a:xfrm flipV="1">
              <a:off x="5321300" y="29591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7C61A80-CE02-B448-B5E3-EBFF6D673BFC}"/>
                </a:ext>
              </a:extLst>
            </p:cNvPr>
            <p:cNvGrpSpPr/>
            <p:nvPr/>
          </p:nvGrpSpPr>
          <p:grpSpPr>
            <a:xfrm>
              <a:off x="5232400" y="3289300"/>
              <a:ext cx="1866900" cy="763946"/>
              <a:chOff x="6464300" y="3225800"/>
              <a:chExt cx="1866900" cy="763946"/>
            </a:xfrm>
          </p:grpSpPr>
          <p:sp>
            <p:nvSpPr>
              <p:cNvPr id="136" name="TextBox 135">
                <a:extLst>
                  <a:ext uri="{FF2B5EF4-FFF2-40B4-BE49-F238E27FC236}">
                    <a16:creationId xmlns:a16="http://schemas.microsoft.com/office/drawing/2014/main" id="{37741EFF-00A6-6340-850A-7076A1D9EAD7}"/>
                  </a:ext>
                </a:extLst>
              </p:cNvPr>
              <p:cNvSpPr txBox="1"/>
              <p:nvPr/>
            </p:nvSpPr>
            <p:spPr>
              <a:xfrm>
                <a:off x="6540500" y="32258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152" name="TextBox 151">
                <a:extLst>
                  <a:ext uri="{FF2B5EF4-FFF2-40B4-BE49-F238E27FC236}">
                    <a16:creationId xmlns:a16="http://schemas.microsoft.com/office/drawing/2014/main" id="{920ECA3E-DA6F-244F-AC0C-FD318708283A}"/>
                  </a:ext>
                </a:extLst>
              </p:cNvPr>
              <p:cNvSpPr txBox="1"/>
              <p:nvPr/>
            </p:nvSpPr>
            <p:spPr>
              <a:xfrm>
                <a:off x="6464300" y="3670300"/>
                <a:ext cx="18669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grpSp>
      </p:grpSp>
      <p:grpSp>
        <p:nvGrpSpPr>
          <p:cNvPr id="20" name="Group 19">
            <a:extLst>
              <a:ext uri="{FF2B5EF4-FFF2-40B4-BE49-F238E27FC236}">
                <a16:creationId xmlns:a16="http://schemas.microsoft.com/office/drawing/2014/main" id="{800BBD88-33EF-3947-884A-6B491783249E}"/>
              </a:ext>
            </a:extLst>
          </p:cNvPr>
          <p:cNvGrpSpPr/>
          <p:nvPr/>
        </p:nvGrpSpPr>
        <p:grpSpPr>
          <a:xfrm>
            <a:off x="5829300" y="4457700"/>
            <a:ext cx="2565400" cy="826532"/>
            <a:chOff x="5829300" y="4457700"/>
            <a:chExt cx="2565400" cy="826532"/>
          </a:xfrm>
        </p:grpSpPr>
        <p:grpSp>
          <p:nvGrpSpPr>
            <p:cNvPr id="140" name="Group 139">
              <a:extLst>
                <a:ext uri="{FF2B5EF4-FFF2-40B4-BE49-F238E27FC236}">
                  <a16:creationId xmlns:a16="http://schemas.microsoft.com/office/drawing/2014/main" id="{ADB30830-E833-BB4F-BE11-9C6A3248D779}"/>
                </a:ext>
              </a:extLst>
            </p:cNvPr>
            <p:cNvGrpSpPr/>
            <p:nvPr/>
          </p:nvGrpSpPr>
          <p:grpSpPr>
            <a:xfrm>
              <a:off x="6261100" y="4914900"/>
              <a:ext cx="1854200" cy="369332"/>
              <a:chOff x="3721100" y="3429000"/>
              <a:chExt cx="1854200" cy="369332"/>
            </a:xfrm>
          </p:grpSpPr>
          <p:cxnSp>
            <p:nvCxnSpPr>
              <p:cNvPr id="142" name="Straight Arrow Connector 141">
                <a:extLst>
                  <a:ext uri="{FF2B5EF4-FFF2-40B4-BE49-F238E27FC236}">
                    <a16:creationId xmlns:a16="http://schemas.microsoft.com/office/drawing/2014/main" id="{01A36013-C952-FA40-9D4F-692A0CBA7E1F}"/>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801E5BD-9906-834C-B644-A5667DC9D522}"/>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D410B9D7-F1BD-5040-9B26-0F638462A0F2}"/>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53" name="Group 152">
              <a:extLst>
                <a:ext uri="{FF2B5EF4-FFF2-40B4-BE49-F238E27FC236}">
                  <a16:creationId xmlns:a16="http://schemas.microsoft.com/office/drawing/2014/main" id="{8CA521F4-EC55-8C40-BE52-D9669FC5CF74}"/>
                </a:ext>
              </a:extLst>
            </p:cNvPr>
            <p:cNvGrpSpPr/>
            <p:nvPr/>
          </p:nvGrpSpPr>
          <p:grpSpPr>
            <a:xfrm>
              <a:off x="5829300" y="4457700"/>
              <a:ext cx="2565400" cy="522848"/>
              <a:chOff x="6667500" y="3098800"/>
              <a:chExt cx="2565400" cy="522848"/>
            </a:xfrm>
          </p:grpSpPr>
          <p:sp>
            <p:nvSpPr>
              <p:cNvPr id="154" name="TextBox 153">
                <a:extLst>
                  <a:ext uri="{FF2B5EF4-FFF2-40B4-BE49-F238E27FC236}">
                    <a16:creationId xmlns:a16="http://schemas.microsoft.com/office/drawing/2014/main" id="{77BC8A21-6CB2-204F-A591-9C029E2F841E}"/>
                  </a:ext>
                </a:extLst>
              </p:cNvPr>
              <p:cNvSpPr txBox="1"/>
              <p:nvPr/>
            </p:nvSpPr>
            <p:spPr>
              <a:xfrm>
                <a:off x="6667500" y="30988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sp>
            <p:nvSpPr>
              <p:cNvPr id="158" name="TextBox 157">
                <a:extLst>
                  <a:ext uri="{FF2B5EF4-FFF2-40B4-BE49-F238E27FC236}">
                    <a16:creationId xmlns:a16="http://schemas.microsoft.com/office/drawing/2014/main" id="{3AD5EFFE-CDD2-424B-B7F3-2CE29BF214C0}"/>
                  </a:ext>
                </a:extLst>
              </p:cNvPr>
              <p:cNvSpPr txBox="1"/>
              <p:nvPr/>
            </p:nvSpPr>
            <p:spPr>
              <a:xfrm>
                <a:off x="6718300" y="3327400"/>
                <a:ext cx="2514600" cy="29424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Referrer: NY Times Sports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50" name="Group 49">
            <a:extLst>
              <a:ext uri="{FF2B5EF4-FFF2-40B4-BE49-F238E27FC236}">
                <a16:creationId xmlns:a16="http://schemas.microsoft.com/office/drawing/2014/main" id="{B98A3665-4E7C-D848-BE58-FE2952708C34}"/>
              </a:ext>
            </a:extLst>
          </p:cNvPr>
          <p:cNvGrpSpPr/>
          <p:nvPr/>
        </p:nvGrpSpPr>
        <p:grpSpPr>
          <a:xfrm>
            <a:off x="6032500" y="5308600"/>
            <a:ext cx="2641600" cy="840348"/>
            <a:chOff x="6032500" y="5308600"/>
            <a:chExt cx="2641600" cy="840348"/>
          </a:xfrm>
        </p:grpSpPr>
        <p:grpSp>
          <p:nvGrpSpPr>
            <p:cNvPr id="160" name="Group 159">
              <a:extLst>
                <a:ext uri="{FF2B5EF4-FFF2-40B4-BE49-F238E27FC236}">
                  <a16:creationId xmlns:a16="http://schemas.microsoft.com/office/drawing/2014/main" id="{C8901295-62DF-6B47-BB6C-F82BA23E955E}"/>
                </a:ext>
              </a:extLst>
            </p:cNvPr>
            <p:cNvGrpSpPr/>
            <p:nvPr/>
          </p:nvGrpSpPr>
          <p:grpSpPr>
            <a:xfrm>
              <a:off x="6273800" y="5308600"/>
              <a:ext cx="1841500" cy="369332"/>
              <a:chOff x="3721100" y="3429000"/>
              <a:chExt cx="1841500" cy="369332"/>
            </a:xfrm>
          </p:grpSpPr>
          <p:cxnSp>
            <p:nvCxnSpPr>
              <p:cNvPr id="161" name="Straight Arrow Connector 160">
                <a:extLst>
                  <a:ext uri="{FF2B5EF4-FFF2-40B4-BE49-F238E27FC236}">
                    <a16:creationId xmlns:a16="http://schemas.microsoft.com/office/drawing/2014/main" id="{C9B3296C-FBC4-B741-B89E-EB3174633A85}"/>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D10E41D9-5E75-A74B-AAF9-EDC9051B91C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9DFFDE29-91FB-A844-BDB5-7CB514C1EC71}"/>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159" name="Group 158">
              <a:extLst>
                <a:ext uri="{FF2B5EF4-FFF2-40B4-BE49-F238E27FC236}">
                  <a16:creationId xmlns:a16="http://schemas.microsoft.com/office/drawing/2014/main" id="{22DEA1DD-5EEE-1C4E-A637-02C9F65CF6D5}"/>
                </a:ext>
              </a:extLst>
            </p:cNvPr>
            <p:cNvGrpSpPr/>
            <p:nvPr/>
          </p:nvGrpSpPr>
          <p:grpSpPr>
            <a:xfrm>
              <a:off x="6032500" y="5600700"/>
              <a:ext cx="2641600" cy="548248"/>
              <a:chOff x="6680200" y="3187700"/>
              <a:chExt cx="2641600" cy="548248"/>
            </a:xfrm>
          </p:grpSpPr>
          <p:sp>
            <p:nvSpPr>
              <p:cNvPr id="172" name="TextBox 171">
                <a:extLst>
                  <a:ext uri="{FF2B5EF4-FFF2-40B4-BE49-F238E27FC236}">
                    <a16:creationId xmlns:a16="http://schemas.microsoft.com/office/drawing/2014/main" id="{FE94D7BC-7D81-274A-9509-DEE4B740FB74}"/>
                  </a:ext>
                </a:extLst>
              </p:cNvPr>
              <p:cNvSpPr txBox="1"/>
              <p:nvPr/>
            </p:nvSpPr>
            <p:spPr>
              <a:xfrm>
                <a:off x="66802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173" name="TextBox 172">
                <a:extLst>
                  <a:ext uri="{FF2B5EF4-FFF2-40B4-BE49-F238E27FC236}">
                    <a16:creationId xmlns:a16="http://schemas.microsoft.com/office/drawing/2014/main" id="{1EAA195E-8C8C-1845-9D1B-8381449D13DE}"/>
                  </a:ext>
                </a:extLst>
              </p:cNvPr>
              <p:cNvSpPr txBox="1"/>
              <p:nvPr/>
            </p:nvSpPr>
            <p:spPr>
              <a:xfrm>
                <a:off x="6807200" y="3441700"/>
                <a:ext cx="2514600" cy="294248"/>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grpSp>
      <p:grpSp>
        <p:nvGrpSpPr>
          <p:cNvPr id="51" name="Group 50">
            <a:extLst>
              <a:ext uri="{FF2B5EF4-FFF2-40B4-BE49-F238E27FC236}">
                <a16:creationId xmlns:a16="http://schemas.microsoft.com/office/drawing/2014/main" id="{04308279-3BAC-D944-AE86-6E42E65336C0}"/>
              </a:ext>
            </a:extLst>
          </p:cNvPr>
          <p:cNvGrpSpPr/>
          <p:nvPr/>
        </p:nvGrpSpPr>
        <p:grpSpPr>
          <a:xfrm>
            <a:off x="3771900" y="2946400"/>
            <a:ext cx="1473200" cy="1308100"/>
            <a:chOff x="3771900" y="2946400"/>
            <a:chExt cx="1473200" cy="1308100"/>
          </a:xfrm>
        </p:grpSpPr>
        <p:cxnSp>
          <p:nvCxnSpPr>
            <p:cNvPr id="123" name="Straight Arrow Connector 122">
              <a:extLst>
                <a:ext uri="{FF2B5EF4-FFF2-40B4-BE49-F238E27FC236}">
                  <a16:creationId xmlns:a16="http://schemas.microsoft.com/office/drawing/2014/main" id="{F60C25F5-95A8-704C-A0DD-192D2CCC9683}"/>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68CF91E3-8CC2-014A-9E16-B2CE362C31BA}"/>
                </a:ext>
              </a:extLst>
            </p:cNvPr>
            <p:cNvSpPr txBox="1"/>
            <p:nvPr/>
          </p:nvSpPr>
          <p:spPr>
            <a:xfrm>
              <a:off x="3771900" y="3276600"/>
              <a:ext cx="14732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GET</a:t>
              </a:r>
            </a:p>
          </p:txBody>
        </p:sp>
      </p:gr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AdX: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20" name="TextBox 119">
            <a:extLst>
              <a:ext uri="{FF2B5EF4-FFF2-40B4-BE49-F238E27FC236}">
                <a16:creationId xmlns:a16="http://schemas.microsoft.com/office/drawing/2014/main" id="{4F53035E-3334-0D4F-B133-C4B1561EA164}"/>
              </a:ext>
            </a:extLst>
          </p:cNvPr>
          <p:cNvSpPr txBox="1"/>
          <p:nvPr/>
        </p:nvSpPr>
        <p:spPr>
          <a:xfrm>
            <a:off x="360491" y="261258"/>
            <a:ext cx="885300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a:t>
            </a:r>
          </a:p>
        </p:txBody>
      </p:sp>
      <p:grpSp>
        <p:nvGrpSpPr>
          <p:cNvPr id="52" name="Group 51">
            <a:extLst>
              <a:ext uri="{FF2B5EF4-FFF2-40B4-BE49-F238E27FC236}">
                <a16:creationId xmlns:a16="http://schemas.microsoft.com/office/drawing/2014/main" id="{0B59CE8A-0F27-A146-A4D1-2760DF031A50}"/>
              </a:ext>
            </a:extLst>
          </p:cNvPr>
          <p:cNvGrpSpPr/>
          <p:nvPr/>
        </p:nvGrpSpPr>
        <p:grpSpPr>
          <a:xfrm>
            <a:off x="5670332" y="2112579"/>
            <a:ext cx="5759667" cy="3920359"/>
            <a:chOff x="5670332" y="2112579"/>
            <a:chExt cx="5759667" cy="3920359"/>
          </a:xfrm>
        </p:grpSpPr>
        <p:sp>
          <p:nvSpPr>
            <p:cNvPr id="2" name="TextBox 1">
              <a:extLst>
                <a:ext uri="{FF2B5EF4-FFF2-40B4-BE49-F238E27FC236}">
                  <a16:creationId xmlns:a16="http://schemas.microsoft.com/office/drawing/2014/main" id="{9F9DB321-5A1F-8649-9D26-BF0186CA01CF}"/>
                </a:ext>
              </a:extLst>
            </p:cNvPr>
            <p:cNvSpPr txBox="1"/>
            <p:nvPr/>
          </p:nvSpPr>
          <p:spPr>
            <a:xfrm>
              <a:off x="8623738" y="2427890"/>
              <a:ext cx="2806261"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C00000"/>
                  </a:solidFill>
                  <a:effectLst/>
                  <a:uLnTx/>
                  <a:uFillTx/>
                  <a:latin typeface="Calibri" panose="020F0502020204030204"/>
                  <a:ea typeface="+mn-ea"/>
                  <a:cs typeface="+mn-cs"/>
                </a:rPr>
                <a:t>“first party” cookie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from website you chose to visit (provides base html file)</a:t>
              </a:r>
            </a:p>
          </p:txBody>
        </p:sp>
        <p:cxnSp>
          <p:nvCxnSpPr>
            <p:cNvPr id="11" name="Straight Connector 10">
              <a:extLst>
                <a:ext uri="{FF2B5EF4-FFF2-40B4-BE49-F238E27FC236}">
                  <a16:creationId xmlns:a16="http://schemas.microsoft.com/office/drawing/2014/main" id="{28F40397-9A27-6B43-8B1F-E2230399C658}"/>
                </a:ext>
              </a:extLst>
            </p:cNvPr>
            <p:cNvCxnSpPr/>
            <p:nvPr/>
          </p:nvCxnSpPr>
          <p:spPr>
            <a:xfrm flipH="1" flipV="1">
              <a:off x="7425559" y="2112579"/>
              <a:ext cx="1213944" cy="4572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5E86D2A-2489-6B42-BA9F-B2D8B99656A4}"/>
                </a:ext>
              </a:extLst>
            </p:cNvPr>
            <p:cNvCxnSpPr>
              <a:cxnSpLocks/>
            </p:cNvCxnSpPr>
            <p:nvPr/>
          </p:nvCxnSpPr>
          <p:spPr>
            <a:xfrm flipH="1">
              <a:off x="5670332" y="2585545"/>
              <a:ext cx="2969171" cy="3447393"/>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5C3FE298-29AC-B44F-87D3-1F8763BA5D0F}"/>
              </a:ext>
            </a:extLst>
          </p:cNvPr>
          <p:cNvGrpSpPr/>
          <p:nvPr/>
        </p:nvGrpSpPr>
        <p:grpSpPr>
          <a:xfrm>
            <a:off x="814558" y="5481147"/>
            <a:ext cx="3877874" cy="1015663"/>
            <a:chOff x="9112474" y="3373822"/>
            <a:chExt cx="3877874" cy="1015663"/>
          </a:xfrm>
        </p:grpSpPr>
        <p:sp>
          <p:nvSpPr>
            <p:cNvPr id="126" name="TextBox 125">
              <a:extLst>
                <a:ext uri="{FF2B5EF4-FFF2-40B4-BE49-F238E27FC236}">
                  <a16:creationId xmlns:a16="http://schemas.microsoft.com/office/drawing/2014/main" id="{EE0A76CD-2A30-FB4B-86F4-85E1E4848582}"/>
                </a:ext>
              </a:extLst>
            </p:cNvPr>
            <p:cNvSpPr txBox="1"/>
            <p:nvPr/>
          </p:nvSpPr>
          <p:spPr>
            <a:xfrm>
              <a:off x="9112474" y="3373822"/>
              <a:ext cx="280626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C00000"/>
                  </a:solidFill>
                  <a:effectLst/>
                  <a:uLnTx/>
                  <a:uFillTx/>
                  <a:latin typeface="Calibri" panose="020F0502020204030204"/>
                  <a:ea typeface="+mn-ea"/>
                  <a:cs typeface="+mn-cs"/>
                </a:rPr>
                <a:t>“third party” cookie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from website you did </a:t>
              </a:r>
              <a:r>
                <a:rPr kumimoji="0" lang="en-US" sz="2000" b="0" i="1" u="sng"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choose to visit</a:t>
              </a:r>
            </a:p>
          </p:txBody>
        </p:sp>
        <p:cxnSp>
          <p:nvCxnSpPr>
            <p:cNvPr id="127" name="Straight Connector 126">
              <a:extLst>
                <a:ext uri="{FF2B5EF4-FFF2-40B4-BE49-F238E27FC236}">
                  <a16:creationId xmlns:a16="http://schemas.microsoft.com/office/drawing/2014/main" id="{D41F550D-F42E-F949-B025-A8099E69051A}"/>
                </a:ext>
              </a:extLst>
            </p:cNvPr>
            <p:cNvCxnSpPr>
              <a:cxnSpLocks/>
            </p:cNvCxnSpPr>
            <p:nvPr/>
          </p:nvCxnSpPr>
          <p:spPr>
            <a:xfrm flipH="1">
              <a:off x="10804635" y="4198741"/>
              <a:ext cx="2185713" cy="10651"/>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111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9" presetClass="exit" presetSubtype="0" fill="hold" nodeType="withEffect">
                                  <p:stCondLst>
                                    <p:cond delay="0"/>
                                  </p:stCondLst>
                                  <p:childTnLst>
                                    <p:animEffect transition="out" filter="dissolve">
                                      <p:cBhvr>
                                        <p:cTn id="19" dur="500"/>
                                        <p:tgtEl>
                                          <p:spTgt spid="51"/>
                                        </p:tgtEl>
                                      </p:cBhvr>
                                    </p:animEffect>
                                    <p:set>
                                      <p:cBhvr>
                                        <p:cTn id="20" dur="1" fill="hold">
                                          <p:stCondLst>
                                            <p:cond delay="499"/>
                                          </p:stCondLst>
                                        </p:cTn>
                                        <p:tgtEl>
                                          <p:spTgt spid="51"/>
                                        </p:tgtEl>
                                        <p:attrNameLst>
                                          <p:attrName>style.visibility</p:attrName>
                                        </p:attrNameLst>
                                      </p:cBhvr>
                                      <p:to>
                                        <p:strVal val="hidden"/>
                                      </p:to>
                                    </p:se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134"/>
                                        </p:tgtEl>
                                        <p:attrNameLst>
                                          <p:attrName>style.visibility</p:attrName>
                                        </p:attrNameLst>
                                      </p:cBhvr>
                                      <p:to>
                                        <p:strVal val="visible"/>
                                      </p:to>
                                    </p:set>
                                    <p:animEffect transition="in" filter="dissolve">
                                      <p:cBhvr>
                                        <p:cTn id="24" dur="500"/>
                                        <p:tgtEl>
                                          <p:spTgt spid="13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nodeType="clickEffect">
                                  <p:stCondLst>
                                    <p:cond delay="0"/>
                                  </p:stCondLst>
                                  <p:childTnLst>
                                    <p:animEffect transition="out" filter="dissolve">
                                      <p:cBhvr>
                                        <p:cTn id="33" dur="500"/>
                                        <p:tgtEl>
                                          <p:spTgt spid="52"/>
                                        </p:tgtEl>
                                      </p:cBhvr>
                                    </p:animEffect>
                                    <p:set>
                                      <p:cBhvr>
                                        <p:cTn id="34" dur="1" fill="hold">
                                          <p:stCondLst>
                                            <p:cond delay="499"/>
                                          </p:stCondLst>
                                        </p:cTn>
                                        <p:tgtEl>
                                          <p:spTgt spid="52"/>
                                        </p:tgtEl>
                                        <p:attrNameLst>
                                          <p:attrName>style.visibility</p:attrName>
                                        </p:attrNameLst>
                                      </p:cBhvr>
                                      <p:to>
                                        <p:strVal val="hidden"/>
                                      </p:to>
                                    </p:set>
                                  </p:childTnLst>
                                </p:cTn>
                              </p:par>
                              <p:par>
                                <p:cTn id="35" presetID="22" presetClass="entr" presetSubtype="8"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9" presetClass="exit" presetSubtype="0" fill="hold" nodeType="withEffect">
                                  <p:stCondLst>
                                    <p:cond delay="0"/>
                                  </p:stCondLst>
                                  <p:childTnLst>
                                    <p:animEffect transition="out" filter="dissolv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122"/>
                                        </p:tgtEl>
                                        <p:attrNameLst>
                                          <p:attrName>style.visibility</p:attrName>
                                        </p:attrNameLst>
                                      </p:cBhvr>
                                      <p:to>
                                        <p:strVal val="visible"/>
                                      </p:to>
                                    </p:set>
                                    <p:animEffect transition="in" filter="dissolve">
                                      <p:cBhvr>
                                        <p:cTn id="44" dur="500"/>
                                        <p:tgtEl>
                                          <p:spTgt spid="1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right)">
                                      <p:cBhvr>
                                        <p:cTn id="49" dur="500"/>
                                        <p:tgtEl>
                                          <p:spTgt spid="50"/>
                                        </p:tgtEl>
                                      </p:cBhvr>
                                    </p:animEffect>
                                  </p:childTnLst>
                                </p:cTn>
                              </p:par>
                              <p:par>
                                <p:cTn id="50" presetID="9" presetClass="exit" presetSubtype="0" fill="hold" nodeType="withEffect">
                                  <p:stCondLst>
                                    <p:cond delay="0"/>
                                  </p:stCondLst>
                                  <p:childTnLst>
                                    <p:animEffect transition="out" filter="dissolve">
                                      <p:cBhvr>
                                        <p:cTn id="51" dur="500"/>
                                        <p:tgtEl>
                                          <p:spTgt spid="20"/>
                                        </p:tgtEl>
                                      </p:cBhvr>
                                    </p:animEffect>
                                    <p:set>
                                      <p:cBhvr>
                                        <p:cTn id="52" dur="1" fill="hold">
                                          <p:stCondLst>
                                            <p:cond delay="499"/>
                                          </p:stCondLst>
                                        </p:cTn>
                                        <p:tgtEl>
                                          <p:spTgt spid="20"/>
                                        </p:tgtEl>
                                        <p:attrNameLst>
                                          <p:attrName>style.visibility</p:attrName>
                                        </p:attrNameLst>
                                      </p:cBhvr>
                                      <p:to>
                                        <p:strVal val="hidden"/>
                                      </p:to>
                                    </p:set>
                                  </p:childTnLst>
                                </p:cTn>
                              </p:par>
                            </p:childTnLst>
                          </p:cTn>
                        </p:par>
                        <p:par>
                          <p:cTn id="53" fill="hold">
                            <p:stCondLst>
                              <p:cond delay="500"/>
                            </p:stCondLst>
                            <p:childTnLst>
                              <p:par>
                                <p:cTn id="54" presetID="9" presetClass="entr" presetSubtype="0" fill="hold" grpId="0" nodeType="afterEffect">
                                  <p:stCondLst>
                                    <p:cond delay="0"/>
                                  </p:stCondLst>
                                  <p:childTnLst>
                                    <p:set>
                                      <p:cBhvr>
                                        <p:cTn id="55" dur="1" fill="hold">
                                          <p:stCondLst>
                                            <p:cond delay="0"/>
                                          </p:stCondLst>
                                        </p:cTn>
                                        <p:tgtEl>
                                          <p:spTgt spid="177"/>
                                        </p:tgtEl>
                                        <p:attrNameLst>
                                          <p:attrName>style.visibility</p:attrName>
                                        </p:attrNameLst>
                                      </p:cBhvr>
                                      <p:to>
                                        <p:strVal val="visible"/>
                                      </p:to>
                                    </p:set>
                                    <p:animEffect transition="in" filter="dissolve">
                                      <p:cBhvr>
                                        <p:cTn id="56" dur="500"/>
                                        <p:tgtEl>
                                          <p:spTgt spid="17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25"/>
                                        </p:tgtEl>
                                        <p:attrNameLst>
                                          <p:attrName>style.visibility</p:attrName>
                                        </p:attrNameLst>
                                      </p:cBhvr>
                                      <p:to>
                                        <p:strVal val="visible"/>
                                      </p:to>
                                    </p:set>
                                    <p:animEffect transition="in" filter="dissolve">
                                      <p:cBhvr>
                                        <p:cTn id="6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4" grpId="0"/>
      <p:bldP spid="122" grpId="0"/>
      <p:bldP spid="17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2</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016758"/>
          </a:xfrm>
          <a:prstGeom prst="rect">
            <a:avLst/>
          </a:prstGeom>
        </p:spPr>
        <p:txBody>
          <a:bodyPr wrap="square">
            <a:spAutoFit/>
          </a:bodyPr>
          <a:lstStyle/>
          <a:p>
            <a:pPr marL="457200" indent="-457200">
              <a:buFont typeface="Arial" panose="020B0604020202020204" pitchFamily="34" charset="0"/>
              <a:buChar char="•"/>
            </a:pPr>
            <a:r>
              <a:rPr lang="en-US" sz="3200" dirty="0"/>
              <a:t>TCP fundamental</a:t>
            </a:r>
          </a:p>
          <a:p>
            <a:pPr marL="457200" indent="-457200">
              <a:buFont typeface="Arial" panose="020B0604020202020204" pitchFamily="34" charset="0"/>
              <a:buChar char="•"/>
            </a:pPr>
            <a:r>
              <a:rPr lang="en-US" sz="3200" dirty="0">
                <a:solidFill>
                  <a:srgbClr val="FF0000"/>
                </a:solidFill>
              </a:rPr>
              <a:t>Attacks on the TCP protocol</a:t>
            </a:r>
          </a:p>
          <a:p>
            <a:pPr marL="457200" indent="-457200">
              <a:buFont typeface="Arial" panose="020B0604020202020204" pitchFamily="34" charset="0"/>
              <a:buChar char="•"/>
            </a:pPr>
            <a:r>
              <a:rPr lang="en-US" sz="3200" dirty="0"/>
              <a:t>Denial-of-Service attack</a:t>
            </a:r>
          </a:p>
          <a:p>
            <a:pPr marL="457200" indent="-457200">
              <a:buFont typeface="Arial" panose="020B0604020202020204" pitchFamily="34" charset="0"/>
              <a:buChar char="•"/>
            </a:pPr>
            <a:r>
              <a:rPr lang="en-US" sz="3200" dirty="0"/>
              <a:t>SQL injection attack</a:t>
            </a:r>
          </a:p>
          <a:p>
            <a:pPr marL="457200" indent="-457200">
              <a:buFont typeface="Arial" panose="020B0604020202020204" pitchFamily="34" charset="0"/>
              <a:buChar char="•"/>
            </a:pPr>
            <a:r>
              <a:rPr lang="en-US" sz="3200" dirty="0"/>
              <a:t>Cross-side scripting attack</a:t>
            </a:r>
          </a:p>
          <a:p>
            <a:pPr marL="457200" indent="-457200">
              <a:buFont typeface="Arial" panose="020B0604020202020204" pitchFamily="34" charset="0"/>
              <a:buChar char="•"/>
            </a:pPr>
            <a:r>
              <a:rPr lang="en-US" sz="3200" dirty="0"/>
              <a:t>Miscellaneous: Heartbleed bug and attack, Ransomware, </a:t>
            </a:r>
            <a:r>
              <a:rPr lang="en-US" sz="3200" dirty="0" err="1"/>
              <a:t>Cryptojacking</a:t>
            </a:r>
            <a:r>
              <a:rPr lang="en-US" sz="3200" dirty="0"/>
              <a:t> </a:t>
            </a:r>
          </a:p>
        </p:txBody>
      </p:sp>
    </p:spTree>
    <p:extLst>
      <p:ext uri="{BB962C8B-B14F-4D97-AF65-F5344CB8AC3E}">
        <p14:creationId xmlns:p14="http://schemas.microsoft.com/office/powerpoint/2010/main" val="94232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6B051B04-ACBF-DB44-80A7-0D40AAB4EC53}"/>
              </a:ext>
            </a:extLst>
          </p:cNvPr>
          <p:cNvSpPr txBox="1"/>
          <p:nvPr/>
        </p:nvSpPr>
        <p:spPr>
          <a:xfrm>
            <a:off x="360491" y="261258"/>
            <a:ext cx="885300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a:t>
            </a: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5"/>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17984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524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endPar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 2/15/22</a:t>
            </a:r>
          </a:p>
        </p:txBody>
      </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AdX: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nvGrpSpPr>
          <p:cNvPr id="120" name="Group 57">
            <a:extLst>
              <a:ext uri="{FF2B5EF4-FFF2-40B4-BE49-F238E27FC236}">
                <a16:creationId xmlns:a16="http://schemas.microsoft.com/office/drawing/2014/main" id="{80B9D75A-D707-8E43-938E-72AADC7EE81A}"/>
              </a:ext>
            </a:extLst>
          </p:cNvPr>
          <p:cNvGrpSpPr>
            <a:grpSpLocks/>
          </p:cNvGrpSpPr>
          <p:nvPr/>
        </p:nvGrpSpPr>
        <p:grpSpPr bwMode="auto">
          <a:xfrm>
            <a:off x="2478314" y="1935843"/>
            <a:ext cx="519313" cy="1096646"/>
            <a:chOff x="4140" y="429"/>
            <a:chExt cx="1425" cy="2396"/>
          </a:xfrm>
        </p:grpSpPr>
        <p:sp>
          <p:nvSpPr>
            <p:cNvPr id="121" name="Freeform 58">
              <a:extLst>
                <a:ext uri="{FF2B5EF4-FFF2-40B4-BE49-F238E27FC236}">
                  <a16:creationId xmlns:a16="http://schemas.microsoft.com/office/drawing/2014/main" id="{7CF0D145-247E-524F-80BB-FAB3C9AA22EF}"/>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4" name="Rectangle 59">
              <a:extLst>
                <a:ext uri="{FF2B5EF4-FFF2-40B4-BE49-F238E27FC236}">
                  <a16:creationId xmlns:a16="http://schemas.microsoft.com/office/drawing/2014/main" id="{B069F6D1-4A45-3B45-83E0-57ADBD28A20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25" name="Freeform 60">
              <a:extLst>
                <a:ext uri="{FF2B5EF4-FFF2-40B4-BE49-F238E27FC236}">
                  <a16:creationId xmlns:a16="http://schemas.microsoft.com/office/drawing/2014/main" id="{00EF2C13-EA34-614D-8589-6AD24A510BA7}"/>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6" name="Freeform 61">
              <a:extLst>
                <a:ext uri="{FF2B5EF4-FFF2-40B4-BE49-F238E27FC236}">
                  <a16:creationId xmlns:a16="http://schemas.microsoft.com/office/drawing/2014/main" id="{D8BEAA98-B184-5A41-899C-24A3499EF8EF}"/>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7" name="Rectangle 62">
              <a:extLst>
                <a:ext uri="{FF2B5EF4-FFF2-40B4-BE49-F238E27FC236}">
                  <a16:creationId xmlns:a16="http://schemas.microsoft.com/office/drawing/2014/main" id="{A5091CCD-EAEC-3F45-8E3A-3EE1D4BCCB0C}"/>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28" name="Group 63">
              <a:extLst>
                <a:ext uri="{FF2B5EF4-FFF2-40B4-BE49-F238E27FC236}">
                  <a16:creationId xmlns:a16="http://schemas.microsoft.com/office/drawing/2014/main" id="{5807BF3F-C3A0-2E46-9ACB-8160305A85A3}"/>
                </a:ext>
              </a:extLst>
            </p:cNvPr>
            <p:cNvGrpSpPr>
              <a:grpSpLocks/>
            </p:cNvGrpSpPr>
            <p:nvPr/>
          </p:nvGrpSpPr>
          <p:grpSpPr bwMode="auto">
            <a:xfrm>
              <a:off x="4749" y="668"/>
              <a:ext cx="581" cy="145"/>
              <a:chOff x="614" y="2568"/>
              <a:chExt cx="725" cy="139"/>
            </a:xfrm>
          </p:grpSpPr>
          <p:sp>
            <p:nvSpPr>
              <p:cNvPr id="183" name="AutoShape 64">
                <a:extLst>
                  <a:ext uri="{FF2B5EF4-FFF2-40B4-BE49-F238E27FC236}">
                    <a16:creationId xmlns:a16="http://schemas.microsoft.com/office/drawing/2014/main" id="{A7AECF6C-C86B-5C4F-A239-BF49C2E89028}"/>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4" name="AutoShape 65">
                <a:extLst>
                  <a:ext uri="{FF2B5EF4-FFF2-40B4-BE49-F238E27FC236}">
                    <a16:creationId xmlns:a16="http://schemas.microsoft.com/office/drawing/2014/main" id="{F16A2EA0-90C8-114E-8082-17259C9482B5}"/>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29" name="Rectangle 66">
              <a:extLst>
                <a:ext uri="{FF2B5EF4-FFF2-40B4-BE49-F238E27FC236}">
                  <a16:creationId xmlns:a16="http://schemas.microsoft.com/office/drawing/2014/main" id="{3A8375E6-EC37-1243-97FB-FE0AF3209023}"/>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1" name="Group 67">
              <a:extLst>
                <a:ext uri="{FF2B5EF4-FFF2-40B4-BE49-F238E27FC236}">
                  <a16:creationId xmlns:a16="http://schemas.microsoft.com/office/drawing/2014/main" id="{3ABEBD29-0886-204E-B875-6CE26C33D4C1}"/>
                </a:ext>
              </a:extLst>
            </p:cNvPr>
            <p:cNvGrpSpPr>
              <a:grpSpLocks/>
            </p:cNvGrpSpPr>
            <p:nvPr/>
          </p:nvGrpSpPr>
          <p:grpSpPr bwMode="auto">
            <a:xfrm>
              <a:off x="4747" y="994"/>
              <a:ext cx="581" cy="134"/>
              <a:chOff x="614" y="2568"/>
              <a:chExt cx="725" cy="139"/>
            </a:xfrm>
          </p:grpSpPr>
          <p:sp>
            <p:nvSpPr>
              <p:cNvPr id="181" name="AutoShape 68">
                <a:extLst>
                  <a:ext uri="{FF2B5EF4-FFF2-40B4-BE49-F238E27FC236}">
                    <a16:creationId xmlns:a16="http://schemas.microsoft.com/office/drawing/2014/main" id="{49E137F3-A6CC-AE40-9B90-B02C6316B300}"/>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2" name="AutoShape 69">
                <a:extLst>
                  <a:ext uri="{FF2B5EF4-FFF2-40B4-BE49-F238E27FC236}">
                    <a16:creationId xmlns:a16="http://schemas.microsoft.com/office/drawing/2014/main" id="{57B56BCC-B2FD-9048-9DD3-92A3AC501F9B}"/>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2" name="Rectangle 70">
              <a:extLst>
                <a:ext uri="{FF2B5EF4-FFF2-40B4-BE49-F238E27FC236}">
                  <a16:creationId xmlns:a16="http://schemas.microsoft.com/office/drawing/2014/main" id="{6B307B68-C234-DF47-81FF-A0D0C80F642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33" name="Rectangle 71">
              <a:extLst>
                <a:ext uri="{FF2B5EF4-FFF2-40B4-BE49-F238E27FC236}">
                  <a16:creationId xmlns:a16="http://schemas.microsoft.com/office/drawing/2014/main" id="{995FC4AA-8787-974F-8D33-03E16EC5AEF7}"/>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7" name="Group 72">
              <a:extLst>
                <a:ext uri="{FF2B5EF4-FFF2-40B4-BE49-F238E27FC236}">
                  <a16:creationId xmlns:a16="http://schemas.microsoft.com/office/drawing/2014/main" id="{FA2AF6E2-6548-EF4F-B726-1227D161FD8D}"/>
                </a:ext>
              </a:extLst>
            </p:cNvPr>
            <p:cNvGrpSpPr>
              <a:grpSpLocks/>
            </p:cNvGrpSpPr>
            <p:nvPr/>
          </p:nvGrpSpPr>
          <p:grpSpPr bwMode="auto">
            <a:xfrm>
              <a:off x="4735" y="1627"/>
              <a:ext cx="582" cy="151"/>
              <a:chOff x="614" y="2568"/>
              <a:chExt cx="725" cy="139"/>
            </a:xfrm>
          </p:grpSpPr>
          <p:sp>
            <p:nvSpPr>
              <p:cNvPr id="179" name="AutoShape 73">
                <a:extLst>
                  <a:ext uri="{FF2B5EF4-FFF2-40B4-BE49-F238E27FC236}">
                    <a16:creationId xmlns:a16="http://schemas.microsoft.com/office/drawing/2014/main" id="{A85BFF85-1162-694B-985B-D53B39D5D5FF}"/>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0" name="AutoShape 74">
                <a:extLst>
                  <a:ext uri="{FF2B5EF4-FFF2-40B4-BE49-F238E27FC236}">
                    <a16:creationId xmlns:a16="http://schemas.microsoft.com/office/drawing/2014/main" id="{EFC82C29-79A9-B644-916D-7FC0EF5202BB}"/>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8" name="Freeform 75">
              <a:extLst>
                <a:ext uri="{FF2B5EF4-FFF2-40B4-BE49-F238E27FC236}">
                  <a16:creationId xmlns:a16="http://schemas.microsoft.com/office/drawing/2014/main" id="{7EC9C461-F150-1240-8D76-558B6B4F602C}"/>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155" name="Group 76">
              <a:extLst>
                <a:ext uri="{FF2B5EF4-FFF2-40B4-BE49-F238E27FC236}">
                  <a16:creationId xmlns:a16="http://schemas.microsoft.com/office/drawing/2014/main" id="{9299AE05-29C3-2844-B1C6-633C7CFFF172}"/>
                </a:ext>
              </a:extLst>
            </p:cNvPr>
            <p:cNvGrpSpPr>
              <a:grpSpLocks/>
            </p:cNvGrpSpPr>
            <p:nvPr/>
          </p:nvGrpSpPr>
          <p:grpSpPr bwMode="auto">
            <a:xfrm>
              <a:off x="4739" y="1327"/>
              <a:ext cx="582" cy="139"/>
              <a:chOff x="614" y="2568"/>
              <a:chExt cx="725" cy="139"/>
            </a:xfrm>
          </p:grpSpPr>
          <p:sp>
            <p:nvSpPr>
              <p:cNvPr id="176" name="AutoShape 77">
                <a:extLst>
                  <a:ext uri="{FF2B5EF4-FFF2-40B4-BE49-F238E27FC236}">
                    <a16:creationId xmlns:a16="http://schemas.microsoft.com/office/drawing/2014/main" id="{06802116-4260-EF43-8FD8-6944FEDDF83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8" name="AutoShape 78">
                <a:extLst>
                  <a:ext uri="{FF2B5EF4-FFF2-40B4-BE49-F238E27FC236}">
                    <a16:creationId xmlns:a16="http://schemas.microsoft.com/office/drawing/2014/main" id="{FD196FB8-2008-F14B-94FF-2664A9A9D40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56" name="Rectangle 79">
              <a:extLst>
                <a:ext uri="{FF2B5EF4-FFF2-40B4-BE49-F238E27FC236}">
                  <a16:creationId xmlns:a16="http://schemas.microsoft.com/office/drawing/2014/main" id="{8D1AEBDE-093D-AB41-9F4B-6395A4767AE2}"/>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57" name="Freeform 80">
              <a:extLst>
                <a:ext uri="{FF2B5EF4-FFF2-40B4-BE49-F238E27FC236}">
                  <a16:creationId xmlns:a16="http://schemas.microsoft.com/office/drawing/2014/main" id="{E3E9A300-9CB6-5642-9423-B3CE2A84C808}"/>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4" name="Freeform 81">
              <a:extLst>
                <a:ext uri="{FF2B5EF4-FFF2-40B4-BE49-F238E27FC236}">
                  <a16:creationId xmlns:a16="http://schemas.microsoft.com/office/drawing/2014/main" id="{61E95673-E276-B54E-8951-E28938049B47}"/>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5" name="Oval 82">
              <a:extLst>
                <a:ext uri="{FF2B5EF4-FFF2-40B4-BE49-F238E27FC236}">
                  <a16:creationId xmlns:a16="http://schemas.microsoft.com/office/drawing/2014/main" id="{9B9B3D7E-A0A9-8C43-A374-55DA4D19FB12}"/>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6" name="Freeform 83">
              <a:extLst>
                <a:ext uri="{FF2B5EF4-FFF2-40B4-BE49-F238E27FC236}">
                  <a16:creationId xmlns:a16="http://schemas.microsoft.com/office/drawing/2014/main" id="{E4ABD20F-89C5-8C46-BFE6-5CA778E2734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7" name="AutoShape 84">
              <a:extLst>
                <a:ext uri="{FF2B5EF4-FFF2-40B4-BE49-F238E27FC236}">
                  <a16:creationId xmlns:a16="http://schemas.microsoft.com/office/drawing/2014/main" id="{ADAAC857-3F17-1A4D-BBD3-254BC3957FE4}"/>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8" name="AutoShape 85">
              <a:extLst>
                <a:ext uri="{FF2B5EF4-FFF2-40B4-BE49-F238E27FC236}">
                  <a16:creationId xmlns:a16="http://schemas.microsoft.com/office/drawing/2014/main" id="{B0B35955-7679-1946-9BAF-3CF60ECC57E0}"/>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9" name="Oval 86">
              <a:extLst>
                <a:ext uri="{FF2B5EF4-FFF2-40B4-BE49-F238E27FC236}">
                  <a16:creationId xmlns:a16="http://schemas.microsoft.com/office/drawing/2014/main" id="{B0EDAF1F-8C77-A745-BA6A-8E3D60BB4526}"/>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0" name="Oval 87">
              <a:extLst>
                <a:ext uri="{FF2B5EF4-FFF2-40B4-BE49-F238E27FC236}">
                  <a16:creationId xmlns:a16="http://schemas.microsoft.com/office/drawing/2014/main" id="{6B44C974-5992-7741-85AD-5B948203A250}"/>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1" name="Oval 88">
              <a:extLst>
                <a:ext uri="{FF2B5EF4-FFF2-40B4-BE49-F238E27FC236}">
                  <a16:creationId xmlns:a16="http://schemas.microsoft.com/office/drawing/2014/main" id="{427659D8-BEE1-CA4D-A8D9-708F2BB9D763}"/>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4" name="Rectangle 89">
              <a:extLst>
                <a:ext uri="{FF2B5EF4-FFF2-40B4-BE49-F238E27FC236}">
                  <a16:creationId xmlns:a16="http://schemas.microsoft.com/office/drawing/2014/main" id="{BA908D21-224A-454D-AE40-AACCE66AFA1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85" name="TextBox 184">
            <a:extLst>
              <a:ext uri="{FF2B5EF4-FFF2-40B4-BE49-F238E27FC236}">
                <a16:creationId xmlns:a16="http://schemas.microsoft.com/office/drawing/2014/main" id="{E9C38943-9B5B-C74A-9AF5-967FC5643352}"/>
              </a:ext>
            </a:extLst>
          </p:cNvPr>
          <p:cNvSpPr txBox="1"/>
          <p:nvPr/>
        </p:nvSpPr>
        <p:spPr>
          <a:xfrm>
            <a:off x="1482271" y="2995386"/>
            <a:ext cx="142814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socks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pic>
        <p:nvPicPr>
          <p:cNvPr id="2" name="Picture 1">
            <a:extLst>
              <a:ext uri="{FF2B5EF4-FFF2-40B4-BE49-F238E27FC236}">
                <a16:creationId xmlns:a16="http://schemas.microsoft.com/office/drawing/2014/main" id="{3A3EDD2B-FC70-7C4A-89B5-9183AE973DC9}"/>
              </a:ext>
            </a:extLst>
          </p:cNvPr>
          <p:cNvPicPr>
            <a:picLocks noChangeAspect="1"/>
          </p:cNvPicPr>
          <p:nvPr/>
        </p:nvPicPr>
        <p:blipFill>
          <a:blip r:embed="rId6"/>
          <a:stretch>
            <a:fillRect/>
          </a:stretch>
        </p:blipFill>
        <p:spPr>
          <a:xfrm>
            <a:off x="241300" y="1492250"/>
            <a:ext cx="2197100" cy="1572924"/>
          </a:xfrm>
          <a:prstGeom prst="rect">
            <a:avLst/>
          </a:prstGeom>
        </p:spPr>
      </p:pic>
      <p:grpSp>
        <p:nvGrpSpPr>
          <p:cNvPr id="4" name="Group 3">
            <a:extLst>
              <a:ext uri="{FF2B5EF4-FFF2-40B4-BE49-F238E27FC236}">
                <a16:creationId xmlns:a16="http://schemas.microsoft.com/office/drawing/2014/main" id="{A79FB72C-0CE6-6F4A-8318-7BBCBAF80D45}"/>
              </a:ext>
            </a:extLst>
          </p:cNvPr>
          <p:cNvGrpSpPr/>
          <p:nvPr/>
        </p:nvGrpSpPr>
        <p:grpSpPr>
          <a:xfrm>
            <a:off x="2655782" y="3088525"/>
            <a:ext cx="1853925" cy="1453555"/>
            <a:chOff x="2655782" y="3088525"/>
            <a:chExt cx="1853925" cy="1453555"/>
          </a:xfrm>
        </p:grpSpPr>
        <p:grpSp>
          <p:nvGrpSpPr>
            <p:cNvPr id="193" name="Group 192">
              <a:extLst>
                <a:ext uri="{FF2B5EF4-FFF2-40B4-BE49-F238E27FC236}">
                  <a16:creationId xmlns:a16="http://schemas.microsoft.com/office/drawing/2014/main" id="{F0737EF3-88DE-B24C-8B06-2EC1A067E461}"/>
                </a:ext>
              </a:extLst>
            </p:cNvPr>
            <p:cNvGrpSpPr/>
            <p:nvPr/>
          </p:nvGrpSpPr>
          <p:grpSpPr>
            <a:xfrm rot="18353253">
              <a:off x="2896693" y="3474816"/>
              <a:ext cx="826353" cy="1308176"/>
              <a:chOff x="4220856" y="2946324"/>
              <a:chExt cx="826353" cy="1308176"/>
            </a:xfrm>
          </p:grpSpPr>
          <p:grpSp>
            <p:nvGrpSpPr>
              <p:cNvPr id="194" name="Group 193">
                <a:extLst>
                  <a:ext uri="{FF2B5EF4-FFF2-40B4-BE49-F238E27FC236}">
                    <a16:creationId xmlns:a16="http://schemas.microsoft.com/office/drawing/2014/main" id="{FA1C25C4-6393-2D45-A39C-53270B6CDDB6}"/>
                  </a:ext>
                </a:extLst>
              </p:cNvPr>
              <p:cNvGrpSpPr/>
              <p:nvPr/>
            </p:nvGrpSpPr>
            <p:grpSpPr>
              <a:xfrm>
                <a:off x="4673600" y="2946400"/>
                <a:ext cx="373609" cy="1308100"/>
                <a:chOff x="4673600" y="2946400"/>
                <a:chExt cx="373609" cy="1308100"/>
              </a:xfrm>
            </p:grpSpPr>
            <p:cxnSp>
              <p:nvCxnSpPr>
                <p:cNvPr id="196" name="Straight Arrow Connector 195">
                  <a:extLst>
                    <a:ext uri="{FF2B5EF4-FFF2-40B4-BE49-F238E27FC236}">
                      <a16:creationId xmlns:a16="http://schemas.microsoft.com/office/drawing/2014/main" id="{12DCD062-8181-A647-955D-683D45502F6E}"/>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3E4A219F-A0E7-8645-8484-086EBA3A6E59}"/>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8" name="TextBox 197">
                  <a:extLst>
                    <a:ext uri="{FF2B5EF4-FFF2-40B4-BE49-F238E27FC236}">
                      <a16:creationId xmlns:a16="http://schemas.microsoft.com/office/drawing/2014/main" id="{8E738B55-E22B-3A43-A564-F6EA3FC17C98}"/>
                    </a:ext>
                  </a:extLst>
                </p:cNvPr>
                <p:cNvSpPr txBox="1"/>
                <p:nvPr/>
              </p:nvSpPr>
              <p:spPr>
                <a:xfrm rot="3246747">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sp>
            <p:nvSpPr>
              <p:cNvPr id="195" name="TextBox 194">
                <a:extLst>
                  <a:ext uri="{FF2B5EF4-FFF2-40B4-BE49-F238E27FC236}">
                    <a16:creationId xmlns:a16="http://schemas.microsoft.com/office/drawing/2014/main" id="{1E9006DF-11BD-C547-A32C-1F00EC824547}"/>
                  </a:ext>
                </a:extLst>
              </p:cNvPr>
              <p:cNvSpPr txBox="1"/>
              <p:nvPr/>
            </p:nvSpPr>
            <p:spPr>
              <a:xfrm rot="3246747">
                <a:off x="4123079" y="3044101"/>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grpSp>
        <p:grpSp>
          <p:nvGrpSpPr>
            <p:cNvPr id="199" name="Group 198">
              <a:extLst>
                <a:ext uri="{FF2B5EF4-FFF2-40B4-BE49-F238E27FC236}">
                  <a16:creationId xmlns:a16="http://schemas.microsoft.com/office/drawing/2014/main" id="{407DB6C2-0CEA-3648-B1B6-77CE57048243}"/>
                </a:ext>
              </a:extLst>
            </p:cNvPr>
            <p:cNvGrpSpPr/>
            <p:nvPr/>
          </p:nvGrpSpPr>
          <p:grpSpPr>
            <a:xfrm rot="18353253">
              <a:off x="3477459" y="2812673"/>
              <a:ext cx="756395" cy="1308100"/>
              <a:chOff x="5143500" y="2959100"/>
              <a:chExt cx="756395" cy="1308100"/>
            </a:xfrm>
          </p:grpSpPr>
          <p:grpSp>
            <p:nvGrpSpPr>
              <p:cNvPr id="200" name="Group 199">
                <a:extLst>
                  <a:ext uri="{FF2B5EF4-FFF2-40B4-BE49-F238E27FC236}">
                    <a16:creationId xmlns:a16="http://schemas.microsoft.com/office/drawing/2014/main" id="{54115DA7-DE3B-4447-845E-235ACC3FAAAA}"/>
                  </a:ext>
                </a:extLst>
              </p:cNvPr>
              <p:cNvGrpSpPr/>
              <p:nvPr/>
            </p:nvGrpSpPr>
            <p:grpSpPr>
              <a:xfrm>
                <a:off x="5143500" y="2959100"/>
                <a:ext cx="373609" cy="1308100"/>
                <a:chOff x="4673600" y="2946400"/>
                <a:chExt cx="373609" cy="1308100"/>
              </a:xfrm>
            </p:grpSpPr>
            <p:cxnSp>
              <p:nvCxnSpPr>
                <p:cNvPr id="202" name="Straight Arrow Connector 201">
                  <a:extLst>
                    <a:ext uri="{FF2B5EF4-FFF2-40B4-BE49-F238E27FC236}">
                      <a16:creationId xmlns:a16="http://schemas.microsoft.com/office/drawing/2014/main" id="{F9E6592C-CDC7-B141-8823-F0A2C3118C37}"/>
                    </a:ext>
                  </a:extLst>
                </p:cNvPr>
                <p:cNvCxnSpPr>
                  <a:cxnSpLocks/>
                </p:cNvCxnSpPr>
                <p:nvPr/>
              </p:nvCxnSpPr>
              <p:spPr>
                <a:xfrm flipV="1">
                  <a:off x="4851400" y="29464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3" name="Oval 202">
                  <a:extLst>
                    <a:ext uri="{FF2B5EF4-FFF2-40B4-BE49-F238E27FC236}">
                      <a16:creationId xmlns:a16="http://schemas.microsoft.com/office/drawing/2014/main" id="{0DE26BA7-BAE1-8A4D-B468-465A4FCB9C96}"/>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4" name="TextBox 203">
                  <a:extLst>
                    <a:ext uri="{FF2B5EF4-FFF2-40B4-BE49-F238E27FC236}">
                      <a16:creationId xmlns:a16="http://schemas.microsoft.com/office/drawing/2014/main" id="{D694AEC2-DCB9-F84B-AD91-BF0427B65907}"/>
                    </a:ext>
                  </a:extLst>
                </p:cNvPr>
                <p:cNvSpPr txBox="1"/>
                <p:nvPr/>
              </p:nvSpPr>
              <p:spPr>
                <a:xfrm rot="3246747">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sp>
            <p:nvSpPr>
              <p:cNvPr id="201" name="TextBox 200">
                <a:extLst>
                  <a:ext uri="{FF2B5EF4-FFF2-40B4-BE49-F238E27FC236}">
                    <a16:creationId xmlns:a16="http://schemas.microsoft.com/office/drawing/2014/main" id="{0DED2786-F044-3447-B63A-D53A273462BC}"/>
                  </a:ext>
                </a:extLst>
              </p:cNvPr>
              <p:cNvSpPr txBox="1"/>
              <p:nvPr/>
            </p:nvSpPr>
            <p:spPr>
              <a:xfrm rot="3077103">
                <a:off x="5261072" y="3063392"/>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grpSp>
      </p:grpSp>
      <p:grpSp>
        <p:nvGrpSpPr>
          <p:cNvPr id="205" name="Group 204">
            <a:extLst>
              <a:ext uri="{FF2B5EF4-FFF2-40B4-BE49-F238E27FC236}">
                <a16:creationId xmlns:a16="http://schemas.microsoft.com/office/drawing/2014/main" id="{154A1081-6C53-E145-BDD1-3FA5A22FACF9}"/>
              </a:ext>
            </a:extLst>
          </p:cNvPr>
          <p:cNvGrpSpPr/>
          <p:nvPr/>
        </p:nvGrpSpPr>
        <p:grpSpPr>
          <a:xfrm>
            <a:off x="5130800" y="4368800"/>
            <a:ext cx="3136900" cy="890032"/>
            <a:chOff x="5461000" y="4394200"/>
            <a:chExt cx="3136900" cy="890032"/>
          </a:xfrm>
        </p:grpSpPr>
        <p:grpSp>
          <p:nvGrpSpPr>
            <p:cNvPr id="206" name="Group 205">
              <a:extLst>
                <a:ext uri="{FF2B5EF4-FFF2-40B4-BE49-F238E27FC236}">
                  <a16:creationId xmlns:a16="http://schemas.microsoft.com/office/drawing/2014/main" id="{6E0A9E9E-A06F-CB45-B0B3-17C467D78C53}"/>
                </a:ext>
              </a:extLst>
            </p:cNvPr>
            <p:cNvGrpSpPr/>
            <p:nvPr/>
          </p:nvGrpSpPr>
          <p:grpSpPr>
            <a:xfrm>
              <a:off x="6261100" y="4914900"/>
              <a:ext cx="1854200" cy="369332"/>
              <a:chOff x="3721100" y="3429000"/>
              <a:chExt cx="1854200" cy="369332"/>
            </a:xfrm>
          </p:grpSpPr>
          <p:cxnSp>
            <p:nvCxnSpPr>
              <p:cNvPr id="210" name="Straight Arrow Connector 209">
                <a:extLst>
                  <a:ext uri="{FF2B5EF4-FFF2-40B4-BE49-F238E27FC236}">
                    <a16:creationId xmlns:a16="http://schemas.microsoft.com/office/drawing/2014/main" id="{3F23167E-A119-EC4E-B146-6F516A8086E3}"/>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C4353B75-74F1-0C48-B057-0887FAA78A7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2" name="TextBox 211">
                <a:extLst>
                  <a:ext uri="{FF2B5EF4-FFF2-40B4-BE49-F238E27FC236}">
                    <a16:creationId xmlns:a16="http://schemas.microsoft.com/office/drawing/2014/main" id="{7D88345D-2B6C-F447-AAFA-9A1065757E2F}"/>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207" name="Group 206">
              <a:extLst>
                <a:ext uri="{FF2B5EF4-FFF2-40B4-BE49-F238E27FC236}">
                  <a16:creationId xmlns:a16="http://schemas.microsoft.com/office/drawing/2014/main" id="{FD4BFC66-485F-2147-A211-2CAC1D00C204}"/>
                </a:ext>
              </a:extLst>
            </p:cNvPr>
            <p:cNvGrpSpPr/>
            <p:nvPr/>
          </p:nvGrpSpPr>
          <p:grpSpPr>
            <a:xfrm>
              <a:off x="5461000" y="4394200"/>
              <a:ext cx="3136900" cy="535548"/>
              <a:chOff x="6299200" y="3035300"/>
              <a:chExt cx="3136900" cy="535548"/>
            </a:xfrm>
          </p:grpSpPr>
          <p:sp>
            <p:nvSpPr>
              <p:cNvPr id="208" name="TextBox 207">
                <a:extLst>
                  <a:ext uri="{FF2B5EF4-FFF2-40B4-BE49-F238E27FC236}">
                    <a16:creationId xmlns:a16="http://schemas.microsoft.com/office/drawing/2014/main" id="{6D133E31-40C7-874C-B037-5CF94EEA15C1}"/>
                  </a:ext>
                </a:extLst>
              </p:cNvPr>
              <p:cNvSpPr txBox="1"/>
              <p:nvPr/>
            </p:nvSpPr>
            <p:spPr>
              <a:xfrm>
                <a:off x="6299200" y="30353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sp>
            <p:nvSpPr>
              <p:cNvPr id="209" name="TextBox 208">
                <a:extLst>
                  <a:ext uri="{FF2B5EF4-FFF2-40B4-BE49-F238E27FC236}">
                    <a16:creationId xmlns:a16="http://schemas.microsoft.com/office/drawing/2014/main" id="{CCBB6DD5-8489-9846-AEE8-A4EFC46C4CF0}"/>
                  </a:ext>
                </a:extLst>
              </p:cNvPr>
              <p:cNvSpPr txBox="1"/>
              <p:nvPr/>
            </p:nvSpPr>
            <p:spPr>
              <a:xfrm>
                <a:off x="6413500" y="3276600"/>
                <a:ext cx="3022600" cy="29424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Referrer: socks.com, cookie: 7493</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13" name="Group 212">
            <a:extLst>
              <a:ext uri="{FF2B5EF4-FFF2-40B4-BE49-F238E27FC236}">
                <a16:creationId xmlns:a16="http://schemas.microsoft.com/office/drawing/2014/main" id="{52A26446-4AA7-B74D-AACE-7134BEC552EB}"/>
              </a:ext>
            </a:extLst>
          </p:cNvPr>
          <p:cNvGrpSpPr/>
          <p:nvPr/>
        </p:nvGrpSpPr>
        <p:grpSpPr>
          <a:xfrm>
            <a:off x="5651500" y="5346700"/>
            <a:ext cx="2641600" cy="840348"/>
            <a:chOff x="6032500" y="5308600"/>
            <a:chExt cx="2641600" cy="840348"/>
          </a:xfrm>
        </p:grpSpPr>
        <p:grpSp>
          <p:nvGrpSpPr>
            <p:cNvPr id="214" name="Group 213">
              <a:extLst>
                <a:ext uri="{FF2B5EF4-FFF2-40B4-BE49-F238E27FC236}">
                  <a16:creationId xmlns:a16="http://schemas.microsoft.com/office/drawing/2014/main" id="{29498B2A-276E-DC44-BBE4-90FD27C63891}"/>
                </a:ext>
              </a:extLst>
            </p:cNvPr>
            <p:cNvGrpSpPr/>
            <p:nvPr/>
          </p:nvGrpSpPr>
          <p:grpSpPr>
            <a:xfrm>
              <a:off x="6273800" y="5308600"/>
              <a:ext cx="1841500" cy="369332"/>
              <a:chOff x="3721100" y="3429000"/>
              <a:chExt cx="1841500" cy="369332"/>
            </a:xfrm>
          </p:grpSpPr>
          <p:cxnSp>
            <p:nvCxnSpPr>
              <p:cNvPr id="218" name="Straight Arrow Connector 217">
                <a:extLst>
                  <a:ext uri="{FF2B5EF4-FFF2-40B4-BE49-F238E27FC236}">
                    <a16:creationId xmlns:a16="http://schemas.microsoft.com/office/drawing/2014/main" id="{AEE3B8A3-63AD-A948-AAE1-A57FF9C587D6}"/>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9" name="Oval 218">
                <a:extLst>
                  <a:ext uri="{FF2B5EF4-FFF2-40B4-BE49-F238E27FC236}">
                    <a16:creationId xmlns:a16="http://schemas.microsoft.com/office/drawing/2014/main" id="{4E74045F-FC9E-C748-9CF5-2D715A8ECF5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DB50E822-27A5-7D49-BF52-0C0C70B85C66}"/>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215" name="Group 214">
              <a:extLst>
                <a:ext uri="{FF2B5EF4-FFF2-40B4-BE49-F238E27FC236}">
                  <a16:creationId xmlns:a16="http://schemas.microsoft.com/office/drawing/2014/main" id="{004A4CDB-638B-244C-BB86-A5BEFC684334}"/>
                </a:ext>
              </a:extLst>
            </p:cNvPr>
            <p:cNvGrpSpPr/>
            <p:nvPr/>
          </p:nvGrpSpPr>
          <p:grpSpPr>
            <a:xfrm>
              <a:off x="6032500" y="5600700"/>
              <a:ext cx="2641600" cy="548248"/>
              <a:chOff x="6680200" y="3187700"/>
              <a:chExt cx="2641600" cy="548248"/>
            </a:xfrm>
          </p:grpSpPr>
          <p:sp>
            <p:nvSpPr>
              <p:cNvPr id="216" name="TextBox 215">
                <a:extLst>
                  <a:ext uri="{FF2B5EF4-FFF2-40B4-BE49-F238E27FC236}">
                    <a16:creationId xmlns:a16="http://schemas.microsoft.com/office/drawing/2014/main" id="{D4ADF513-A7C3-0143-9B0C-2D1C1BD238A3}"/>
                  </a:ext>
                </a:extLst>
              </p:cNvPr>
              <p:cNvSpPr txBox="1"/>
              <p:nvPr/>
            </p:nvSpPr>
            <p:spPr>
              <a:xfrm>
                <a:off x="66802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217" name="TextBox 216">
                <a:extLst>
                  <a:ext uri="{FF2B5EF4-FFF2-40B4-BE49-F238E27FC236}">
                    <a16:creationId xmlns:a16="http://schemas.microsoft.com/office/drawing/2014/main" id="{4A2FC18F-0291-6D46-A3C7-EB72BDA4044F}"/>
                  </a:ext>
                </a:extLst>
              </p:cNvPr>
              <p:cNvSpPr txBox="1"/>
              <p:nvPr/>
            </p:nvSpPr>
            <p:spPr>
              <a:xfrm>
                <a:off x="6807200" y="3441700"/>
                <a:ext cx="2514600" cy="294248"/>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grpSp>
      <p:sp>
        <p:nvSpPr>
          <p:cNvPr id="221" name="TextBox 220">
            <a:extLst>
              <a:ext uri="{FF2B5EF4-FFF2-40B4-BE49-F238E27FC236}">
                <a16:creationId xmlns:a16="http://schemas.microsoft.com/office/drawing/2014/main" id="{DE7219FE-2D26-9D42-AE4E-0D7F7B3AF5E9}"/>
              </a:ext>
            </a:extLst>
          </p:cNvPr>
          <p:cNvSpPr txBox="1"/>
          <p:nvPr/>
        </p:nvSpPr>
        <p:spPr>
          <a:xfrm>
            <a:off x="9238709" y="5397500"/>
            <a:ext cx="23851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socks.com, 2/16/22</a:t>
            </a:r>
          </a:p>
        </p:txBody>
      </p:sp>
      <p:sp>
        <p:nvSpPr>
          <p:cNvPr id="52" name="Rectangle 51">
            <a:extLst>
              <a:ext uri="{FF2B5EF4-FFF2-40B4-BE49-F238E27FC236}">
                <a16:creationId xmlns:a16="http://schemas.microsoft.com/office/drawing/2014/main" id="{87817062-774D-454B-8E37-CAF7A9BA9A3F}"/>
              </a:ext>
            </a:extLst>
          </p:cNvPr>
          <p:cNvSpPr/>
          <p:nvPr/>
        </p:nvSpPr>
        <p:spPr>
          <a:xfrm>
            <a:off x="4216838" y="1104901"/>
            <a:ext cx="4737100" cy="1828800"/>
          </a:xfrm>
          <a:prstGeom prst="rect">
            <a:avLst/>
          </a:prstGeom>
          <a:solidFill>
            <a:schemeClr val="bg1">
              <a:alpha val="670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406CAEE-15FB-EE40-8BF7-814EA1DACBFC}"/>
              </a:ext>
            </a:extLst>
          </p:cNvPr>
          <p:cNvSpPr txBox="1"/>
          <p:nvPr/>
        </p:nvSpPr>
        <p:spPr>
          <a:xfrm>
            <a:off x="7973060" y="2425700"/>
            <a:ext cx="3886201" cy="2000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AdX:</a:t>
            </a:r>
          </a:p>
          <a:p>
            <a:pPr marL="285750" marR="0" lvl="0" indent="-234950" algn="l" defTabSz="914400" rtl="0" eaLnBrk="1" fontAlgn="auto" latinLnBrk="0" hangingPunct="1">
              <a:lnSpc>
                <a:spcPct val="100000"/>
              </a:lnSpc>
              <a:spcBef>
                <a:spcPts val="0"/>
              </a:spcBef>
              <a:spcAft>
                <a:spcPts val="0"/>
              </a:spcAft>
              <a:buClr>
                <a:srgbClr val="0E01A0"/>
              </a:buClr>
              <a:buSzTx/>
              <a:buFont typeface="Wingdings" pitchFamily="2" charset="2"/>
              <a:buChar char="§"/>
              <a:tabLst/>
              <a:defRPr/>
            </a:pP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tracks my web browsing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over sites with AdX ads</a:t>
            </a:r>
          </a:p>
          <a:p>
            <a:pPr marL="285750" marR="0" lvl="0" indent="-234950" algn="l" defTabSz="914400" rtl="0" eaLnBrk="1" fontAlgn="auto" latinLnBrk="0" hangingPunct="1">
              <a:lnSpc>
                <a:spcPct val="100000"/>
              </a:lnSpc>
              <a:spcBef>
                <a:spcPts val="0"/>
              </a:spcBef>
              <a:spcAft>
                <a:spcPts val="0"/>
              </a:spcAft>
              <a:buClr>
                <a:srgbClr val="0E01A0"/>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can return targeted ads based on browsing history</a:t>
            </a:r>
          </a:p>
        </p:txBody>
      </p:sp>
    </p:spTree>
    <p:extLst>
      <p:ext uri="{BB962C8B-B14F-4D97-AF65-F5344CB8AC3E}">
        <p14:creationId xmlns:p14="http://schemas.microsoft.com/office/powerpoint/2010/main" val="43884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wipe(left)">
                                      <p:cBhvr>
                                        <p:cTn id="12" dur="500"/>
                                        <p:tgtEl>
                                          <p:spTgt spid="205"/>
                                        </p:tgtEl>
                                      </p:cBhvr>
                                    </p:animEffect>
                                  </p:childTnLst>
                                </p:cTn>
                              </p:par>
                              <p:par>
                                <p:cTn id="13" presetID="9" presetClass="exit" presetSubtype="0" fill="hold" nodeType="withEffect">
                                  <p:stCondLst>
                                    <p:cond delay="0"/>
                                  </p:stCondLst>
                                  <p:childTnLst>
                                    <p:animEffect transition="out" filter="dissolv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221"/>
                                        </p:tgtEl>
                                        <p:attrNameLst>
                                          <p:attrName>style.visibility</p:attrName>
                                        </p:attrNameLst>
                                      </p:cBhvr>
                                      <p:to>
                                        <p:strVal val="visible"/>
                                      </p:to>
                                    </p:set>
                                    <p:animEffect transition="in" filter="dissolve">
                                      <p:cBhvr>
                                        <p:cTn id="19" dur="500"/>
                                        <p:tgtEl>
                                          <p:spTgt spid="22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13"/>
                                        </p:tgtEl>
                                        <p:attrNameLst>
                                          <p:attrName>style.visibility</p:attrName>
                                        </p:attrNameLst>
                                      </p:cBhvr>
                                      <p:to>
                                        <p:strVal val="visible"/>
                                      </p:to>
                                    </p:set>
                                    <p:animEffect transition="in" filter="wipe(right)">
                                      <p:cBhvr>
                                        <p:cTn id="24" dur="500"/>
                                        <p:tgtEl>
                                          <p:spTgt spid="213"/>
                                        </p:tgtEl>
                                      </p:cBhvr>
                                    </p:animEffect>
                                  </p:childTnLst>
                                </p:cTn>
                              </p:par>
                              <p:par>
                                <p:cTn id="25" presetID="9" presetClass="exit" presetSubtype="0" fill="hold" nodeType="withEffect">
                                  <p:stCondLst>
                                    <p:cond delay="0"/>
                                  </p:stCondLst>
                                  <p:childTnLst>
                                    <p:animEffect transition="out" filter="dissolve">
                                      <p:cBhvr>
                                        <p:cTn id="26" dur="500"/>
                                        <p:tgtEl>
                                          <p:spTgt spid="205"/>
                                        </p:tgtEl>
                                      </p:cBhvr>
                                    </p:animEffect>
                                    <p:set>
                                      <p:cBhvr>
                                        <p:cTn id="27" dur="1" fill="hold">
                                          <p:stCondLst>
                                            <p:cond delay="499"/>
                                          </p:stCondLst>
                                        </p:cTn>
                                        <p:tgtEl>
                                          <p:spTgt spid="20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nodeType="clickEffect">
                                  <p:stCondLst>
                                    <p:cond delay="0"/>
                                  </p:stCondLst>
                                  <p:childTnLst>
                                    <p:animEffect transition="out" filter="dissolve">
                                      <p:cBhvr>
                                        <p:cTn id="36" dur="500"/>
                                        <p:tgtEl>
                                          <p:spTgt spid="213"/>
                                        </p:tgtEl>
                                      </p:cBhvr>
                                    </p:animEffect>
                                    <p:set>
                                      <p:cBhvr>
                                        <p:cTn id="37" dur="1" fill="hold">
                                          <p:stCondLst>
                                            <p:cond delay="499"/>
                                          </p:stCondLst>
                                        </p:cTn>
                                        <p:tgtEl>
                                          <p:spTgt spid="2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1068415"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 </a:t>
            </a:r>
            <a:r>
              <a:rPr kumimoji="0" lang="en-US" sz="2400" b="0" i="0" u="none" strike="noStrike" kern="1200" cap="none" spc="0" normalizeH="0" baseline="0" noProof="0" dirty="0">
                <a:ln>
                  <a:noFill/>
                </a:ln>
                <a:solidFill>
                  <a:srgbClr val="0E01A0"/>
                </a:solidFill>
                <a:effectLst/>
                <a:uLnTx/>
                <a:uFillTx/>
                <a:latin typeface="Calibri" panose="020F0502020204030204"/>
                <a:ea typeface="+mn-ea"/>
                <a:cs typeface="+mn-cs"/>
              </a:rPr>
              <a:t>(one day later)</a:t>
            </a:r>
            <a:endPar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5"/>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234987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 (arts)</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636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 2/15/22</a:t>
            </a:r>
          </a:p>
        </p:txBody>
      </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AdX: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nvGrpSpPr>
          <p:cNvPr id="120" name="Group 57">
            <a:extLst>
              <a:ext uri="{FF2B5EF4-FFF2-40B4-BE49-F238E27FC236}">
                <a16:creationId xmlns:a16="http://schemas.microsoft.com/office/drawing/2014/main" id="{80B9D75A-D707-8E43-938E-72AADC7EE81A}"/>
              </a:ext>
            </a:extLst>
          </p:cNvPr>
          <p:cNvGrpSpPr>
            <a:grpSpLocks/>
          </p:cNvGrpSpPr>
          <p:nvPr/>
        </p:nvGrpSpPr>
        <p:grpSpPr bwMode="auto">
          <a:xfrm>
            <a:off x="2478314" y="1935843"/>
            <a:ext cx="519313" cy="1096646"/>
            <a:chOff x="4140" y="429"/>
            <a:chExt cx="1425" cy="2396"/>
          </a:xfrm>
        </p:grpSpPr>
        <p:sp>
          <p:nvSpPr>
            <p:cNvPr id="121" name="Freeform 58">
              <a:extLst>
                <a:ext uri="{FF2B5EF4-FFF2-40B4-BE49-F238E27FC236}">
                  <a16:creationId xmlns:a16="http://schemas.microsoft.com/office/drawing/2014/main" id="{7CF0D145-247E-524F-80BB-FAB3C9AA22EF}"/>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4" name="Rectangle 59">
              <a:extLst>
                <a:ext uri="{FF2B5EF4-FFF2-40B4-BE49-F238E27FC236}">
                  <a16:creationId xmlns:a16="http://schemas.microsoft.com/office/drawing/2014/main" id="{B069F6D1-4A45-3B45-83E0-57ADBD28A20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25" name="Freeform 60">
              <a:extLst>
                <a:ext uri="{FF2B5EF4-FFF2-40B4-BE49-F238E27FC236}">
                  <a16:creationId xmlns:a16="http://schemas.microsoft.com/office/drawing/2014/main" id="{00EF2C13-EA34-614D-8589-6AD24A510BA7}"/>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6" name="Freeform 61">
              <a:extLst>
                <a:ext uri="{FF2B5EF4-FFF2-40B4-BE49-F238E27FC236}">
                  <a16:creationId xmlns:a16="http://schemas.microsoft.com/office/drawing/2014/main" id="{D8BEAA98-B184-5A41-899C-24A3499EF8EF}"/>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7" name="Rectangle 62">
              <a:extLst>
                <a:ext uri="{FF2B5EF4-FFF2-40B4-BE49-F238E27FC236}">
                  <a16:creationId xmlns:a16="http://schemas.microsoft.com/office/drawing/2014/main" id="{A5091CCD-EAEC-3F45-8E3A-3EE1D4BCCB0C}"/>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28" name="Group 63">
              <a:extLst>
                <a:ext uri="{FF2B5EF4-FFF2-40B4-BE49-F238E27FC236}">
                  <a16:creationId xmlns:a16="http://schemas.microsoft.com/office/drawing/2014/main" id="{5807BF3F-C3A0-2E46-9ACB-8160305A85A3}"/>
                </a:ext>
              </a:extLst>
            </p:cNvPr>
            <p:cNvGrpSpPr>
              <a:grpSpLocks/>
            </p:cNvGrpSpPr>
            <p:nvPr/>
          </p:nvGrpSpPr>
          <p:grpSpPr bwMode="auto">
            <a:xfrm>
              <a:off x="4749" y="668"/>
              <a:ext cx="581" cy="145"/>
              <a:chOff x="614" y="2568"/>
              <a:chExt cx="725" cy="139"/>
            </a:xfrm>
          </p:grpSpPr>
          <p:sp>
            <p:nvSpPr>
              <p:cNvPr id="183" name="AutoShape 64">
                <a:extLst>
                  <a:ext uri="{FF2B5EF4-FFF2-40B4-BE49-F238E27FC236}">
                    <a16:creationId xmlns:a16="http://schemas.microsoft.com/office/drawing/2014/main" id="{A7AECF6C-C86B-5C4F-A239-BF49C2E89028}"/>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4" name="AutoShape 65">
                <a:extLst>
                  <a:ext uri="{FF2B5EF4-FFF2-40B4-BE49-F238E27FC236}">
                    <a16:creationId xmlns:a16="http://schemas.microsoft.com/office/drawing/2014/main" id="{F16A2EA0-90C8-114E-8082-17259C9482B5}"/>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29" name="Rectangle 66">
              <a:extLst>
                <a:ext uri="{FF2B5EF4-FFF2-40B4-BE49-F238E27FC236}">
                  <a16:creationId xmlns:a16="http://schemas.microsoft.com/office/drawing/2014/main" id="{3A8375E6-EC37-1243-97FB-FE0AF3209023}"/>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1" name="Group 67">
              <a:extLst>
                <a:ext uri="{FF2B5EF4-FFF2-40B4-BE49-F238E27FC236}">
                  <a16:creationId xmlns:a16="http://schemas.microsoft.com/office/drawing/2014/main" id="{3ABEBD29-0886-204E-B875-6CE26C33D4C1}"/>
                </a:ext>
              </a:extLst>
            </p:cNvPr>
            <p:cNvGrpSpPr>
              <a:grpSpLocks/>
            </p:cNvGrpSpPr>
            <p:nvPr/>
          </p:nvGrpSpPr>
          <p:grpSpPr bwMode="auto">
            <a:xfrm>
              <a:off x="4747" y="994"/>
              <a:ext cx="581" cy="134"/>
              <a:chOff x="614" y="2568"/>
              <a:chExt cx="725" cy="139"/>
            </a:xfrm>
          </p:grpSpPr>
          <p:sp>
            <p:nvSpPr>
              <p:cNvPr id="181" name="AutoShape 68">
                <a:extLst>
                  <a:ext uri="{FF2B5EF4-FFF2-40B4-BE49-F238E27FC236}">
                    <a16:creationId xmlns:a16="http://schemas.microsoft.com/office/drawing/2014/main" id="{49E137F3-A6CC-AE40-9B90-B02C6316B300}"/>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2" name="AutoShape 69">
                <a:extLst>
                  <a:ext uri="{FF2B5EF4-FFF2-40B4-BE49-F238E27FC236}">
                    <a16:creationId xmlns:a16="http://schemas.microsoft.com/office/drawing/2014/main" id="{57B56BCC-B2FD-9048-9DD3-92A3AC501F9B}"/>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2" name="Rectangle 70">
              <a:extLst>
                <a:ext uri="{FF2B5EF4-FFF2-40B4-BE49-F238E27FC236}">
                  <a16:creationId xmlns:a16="http://schemas.microsoft.com/office/drawing/2014/main" id="{6B307B68-C234-DF47-81FF-A0D0C80F642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33" name="Rectangle 71">
              <a:extLst>
                <a:ext uri="{FF2B5EF4-FFF2-40B4-BE49-F238E27FC236}">
                  <a16:creationId xmlns:a16="http://schemas.microsoft.com/office/drawing/2014/main" id="{995FC4AA-8787-974F-8D33-03E16EC5AEF7}"/>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7" name="Group 72">
              <a:extLst>
                <a:ext uri="{FF2B5EF4-FFF2-40B4-BE49-F238E27FC236}">
                  <a16:creationId xmlns:a16="http://schemas.microsoft.com/office/drawing/2014/main" id="{FA2AF6E2-6548-EF4F-B726-1227D161FD8D}"/>
                </a:ext>
              </a:extLst>
            </p:cNvPr>
            <p:cNvGrpSpPr>
              <a:grpSpLocks/>
            </p:cNvGrpSpPr>
            <p:nvPr/>
          </p:nvGrpSpPr>
          <p:grpSpPr bwMode="auto">
            <a:xfrm>
              <a:off x="4735" y="1627"/>
              <a:ext cx="582" cy="151"/>
              <a:chOff x="614" y="2568"/>
              <a:chExt cx="725" cy="139"/>
            </a:xfrm>
          </p:grpSpPr>
          <p:sp>
            <p:nvSpPr>
              <p:cNvPr id="179" name="AutoShape 73">
                <a:extLst>
                  <a:ext uri="{FF2B5EF4-FFF2-40B4-BE49-F238E27FC236}">
                    <a16:creationId xmlns:a16="http://schemas.microsoft.com/office/drawing/2014/main" id="{A85BFF85-1162-694B-985B-D53B39D5D5FF}"/>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0" name="AutoShape 74">
                <a:extLst>
                  <a:ext uri="{FF2B5EF4-FFF2-40B4-BE49-F238E27FC236}">
                    <a16:creationId xmlns:a16="http://schemas.microsoft.com/office/drawing/2014/main" id="{EFC82C29-79A9-B644-916D-7FC0EF5202BB}"/>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8" name="Freeform 75">
              <a:extLst>
                <a:ext uri="{FF2B5EF4-FFF2-40B4-BE49-F238E27FC236}">
                  <a16:creationId xmlns:a16="http://schemas.microsoft.com/office/drawing/2014/main" id="{7EC9C461-F150-1240-8D76-558B6B4F602C}"/>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155" name="Group 76">
              <a:extLst>
                <a:ext uri="{FF2B5EF4-FFF2-40B4-BE49-F238E27FC236}">
                  <a16:creationId xmlns:a16="http://schemas.microsoft.com/office/drawing/2014/main" id="{9299AE05-29C3-2844-B1C6-633C7CFFF172}"/>
                </a:ext>
              </a:extLst>
            </p:cNvPr>
            <p:cNvGrpSpPr>
              <a:grpSpLocks/>
            </p:cNvGrpSpPr>
            <p:nvPr/>
          </p:nvGrpSpPr>
          <p:grpSpPr bwMode="auto">
            <a:xfrm>
              <a:off x="4739" y="1327"/>
              <a:ext cx="582" cy="139"/>
              <a:chOff x="614" y="2568"/>
              <a:chExt cx="725" cy="139"/>
            </a:xfrm>
          </p:grpSpPr>
          <p:sp>
            <p:nvSpPr>
              <p:cNvPr id="176" name="AutoShape 77">
                <a:extLst>
                  <a:ext uri="{FF2B5EF4-FFF2-40B4-BE49-F238E27FC236}">
                    <a16:creationId xmlns:a16="http://schemas.microsoft.com/office/drawing/2014/main" id="{06802116-4260-EF43-8FD8-6944FEDDF83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8" name="AutoShape 78">
                <a:extLst>
                  <a:ext uri="{FF2B5EF4-FFF2-40B4-BE49-F238E27FC236}">
                    <a16:creationId xmlns:a16="http://schemas.microsoft.com/office/drawing/2014/main" id="{FD196FB8-2008-F14B-94FF-2664A9A9D40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56" name="Rectangle 79">
              <a:extLst>
                <a:ext uri="{FF2B5EF4-FFF2-40B4-BE49-F238E27FC236}">
                  <a16:creationId xmlns:a16="http://schemas.microsoft.com/office/drawing/2014/main" id="{8D1AEBDE-093D-AB41-9F4B-6395A4767AE2}"/>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57" name="Freeform 80">
              <a:extLst>
                <a:ext uri="{FF2B5EF4-FFF2-40B4-BE49-F238E27FC236}">
                  <a16:creationId xmlns:a16="http://schemas.microsoft.com/office/drawing/2014/main" id="{E3E9A300-9CB6-5642-9423-B3CE2A84C808}"/>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4" name="Freeform 81">
              <a:extLst>
                <a:ext uri="{FF2B5EF4-FFF2-40B4-BE49-F238E27FC236}">
                  <a16:creationId xmlns:a16="http://schemas.microsoft.com/office/drawing/2014/main" id="{61E95673-E276-B54E-8951-E28938049B47}"/>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5" name="Oval 82">
              <a:extLst>
                <a:ext uri="{FF2B5EF4-FFF2-40B4-BE49-F238E27FC236}">
                  <a16:creationId xmlns:a16="http://schemas.microsoft.com/office/drawing/2014/main" id="{9B9B3D7E-A0A9-8C43-A374-55DA4D19FB12}"/>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6" name="Freeform 83">
              <a:extLst>
                <a:ext uri="{FF2B5EF4-FFF2-40B4-BE49-F238E27FC236}">
                  <a16:creationId xmlns:a16="http://schemas.microsoft.com/office/drawing/2014/main" id="{E4ABD20F-89C5-8C46-BFE6-5CA778E2734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7" name="AutoShape 84">
              <a:extLst>
                <a:ext uri="{FF2B5EF4-FFF2-40B4-BE49-F238E27FC236}">
                  <a16:creationId xmlns:a16="http://schemas.microsoft.com/office/drawing/2014/main" id="{ADAAC857-3F17-1A4D-BBD3-254BC3957FE4}"/>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8" name="AutoShape 85">
              <a:extLst>
                <a:ext uri="{FF2B5EF4-FFF2-40B4-BE49-F238E27FC236}">
                  <a16:creationId xmlns:a16="http://schemas.microsoft.com/office/drawing/2014/main" id="{B0B35955-7679-1946-9BAF-3CF60ECC57E0}"/>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9" name="Oval 86">
              <a:extLst>
                <a:ext uri="{FF2B5EF4-FFF2-40B4-BE49-F238E27FC236}">
                  <a16:creationId xmlns:a16="http://schemas.microsoft.com/office/drawing/2014/main" id="{B0EDAF1F-8C77-A745-BA6A-8E3D60BB4526}"/>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0" name="Oval 87">
              <a:extLst>
                <a:ext uri="{FF2B5EF4-FFF2-40B4-BE49-F238E27FC236}">
                  <a16:creationId xmlns:a16="http://schemas.microsoft.com/office/drawing/2014/main" id="{6B44C974-5992-7741-85AD-5B948203A250}"/>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1" name="Oval 88">
              <a:extLst>
                <a:ext uri="{FF2B5EF4-FFF2-40B4-BE49-F238E27FC236}">
                  <a16:creationId xmlns:a16="http://schemas.microsoft.com/office/drawing/2014/main" id="{427659D8-BEE1-CA4D-A8D9-708F2BB9D763}"/>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4" name="Rectangle 89">
              <a:extLst>
                <a:ext uri="{FF2B5EF4-FFF2-40B4-BE49-F238E27FC236}">
                  <a16:creationId xmlns:a16="http://schemas.microsoft.com/office/drawing/2014/main" id="{BA908D21-224A-454D-AE40-AACCE66AFA1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85" name="TextBox 184">
            <a:extLst>
              <a:ext uri="{FF2B5EF4-FFF2-40B4-BE49-F238E27FC236}">
                <a16:creationId xmlns:a16="http://schemas.microsoft.com/office/drawing/2014/main" id="{E9C38943-9B5B-C74A-9AF5-967FC5643352}"/>
              </a:ext>
            </a:extLst>
          </p:cNvPr>
          <p:cNvSpPr txBox="1"/>
          <p:nvPr/>
        </p:nvSpPr>
        <p:spPr>
          <a:xfrm>
            <a:off x="1482271" y="2995386"/>
            <a:ext cx="142814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socks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pic>
        <p:nvPicPr>
          <p:cNvPr id="2" name="Picture 1">
            <a:extLst>
              <a:ext uri="{FF2B5EF4-FFF2-40B4-BE49-F238E27FC236}">
                <a16:creationId xmlns:a16="http://schemas.microsoft.com/office/drawing/2014/main" id="{3A3EDD2B-FC70-7C4A-89B5-9183AE973DC9}"/>
              </a:ext>
            </a:extLst>
          </p:cNvPr>
          <p:cNvPicPr>
            <a:picLocks noChangeAspect="1"/>
          </p:cNvPicPr>
          <p:nvPr/>
        </p:nvPicPr>
        <p:blipFill>
          <a:blip r:embed="rId6"/>
          <a:stretch>
            <a:fillRect/>
          </a:stretch>
        </p:blipFill>
        <p:spPr>
          <a:xfrm>
            <a:off x="241300" y="1492250"/>
            <a:ext cx="2197100" cy="1572924"/>
          </a:xfrm>
          <a:prstGeom prst="rect">
            <a:avLst/>
          </a:prstGeom>
        </p:spPr>
      </p:pic>
      <p:grpSp>
        <p:nvGrpSpPr>
          <p:cNvPr id="205" name="Group 204">
            <a:extLst>
              <a:ext uri="{FF2B5EF4-FFF2-40B4-BE49-F238E27FC236}">
                <a16:creationId xmlns:a16="http://schemas.microsoft.com/office/drawing/2014/main" id="{154A1081-6C53-E145-BDD1-3FA5A22FACF9}"/>
              </a:ext>
            </a:extLst>
          </p:cNvPr>
          <p:cNvGrpSpPr/>
          <p:nvPr/>
        </p:nvGrpSpPr>
        <p:grpSpPr>
          <a:xfrm>
            <a:off x="4978400" y="4381500"/>
            <a:ext cx="3536404" cy="877332"/>
            <a:chOff x="5308600" y="4406900"/>
            <a:chExt cx="3536404" cy="877332"/>
          </a:xfrm>
        </p:grpSpPr>
        <p:grpSp>
          <p:nvGrpSpPr>
            <p:cNvPr id="206" name="Group 205">
              <a:extLst>
                <a:ext uri="{FF2B5EF4-FFF2-40B4-BE49-F238E27FC236}">
                  <a16:creationId xmlns:a16="http://schemas.microsoft.com/office/drawing/2014/main" id="{6E0A9E9E-A06F-CB45-B0B3-17C467D78C53}"/>
                </a:ext>
              </a:extLst>
            </p:cNvPr>
            <p:cNvGrpSpPr/>
            <p:nvPr/>
          </p:nvGrpSpPr>
          <p:grpSpPr>
            <a:xfrm>
              <a:off x="6261100" y="4914900"/>
              <a:ext cx="1854200" cy="369332"/>
              <a:chOff x="3721100" y="3429000"/>
              <a:chExt cx="1854200" cy="369332"/>
            </a:xfrm>
          </p:grpSpPr>
          <p:cxnSp>
            <p:nvCxnSpPr>
              <p:cNvPr id="210" name="Straight Arrow Connector 209">
                <a:extLst>
                  <a:ext uri="{FF2B5EF4-FFF2-40B4-BE49-F238E27FC236}">
                    <a16:creationId xmlns:a16="http://schemas.microsoft.com/office/drawing/2014/main" id="{3F23167E-A119-EC4E-B146-6F516A8086E3}"/>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C4353B75-74F1-0C48-B057-0887FAA78A7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2" name="TextBox 211">
                <a:extLst>
                  <a:ext uri="{FF2B5EF4-FFF2-40B4-BE49-F238E27FC236}">
                    <a16:creationId xmlns:a16="http://schemas.microsoft.com/office/drawing/2014/main" id="{7D88345D-2B6C-F447-AAFA-9A1065757E2F}"/>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207" name="Group 206">
              <a:extLst>
                <a:ext uri="{FF2B5EF4-FFF2-40B4-BE49-F238E27FC236}">
                  <a16:creationId xmlns:a16="http://schemas.microsoft.com/office/drawing/2014/main" id="{FD4BFC66-485F-2147-A211-2CAC1D00C204}"/>
                </a:ext>
              </a:extLst>
            </p:cNvPr>
            <p:cNvGrpSpPr/>
            <p:nvPr/>
          </p:nvGrpSpPr>
          <p:grpSpPr>
            <a:xfrm>
              <a:off x="5308600" y="4406900"/>
              <a:ext cx="3536404" cy="548045"/>
              <a:chOff x="6146800" y="3048000"/>
              <a:chExt cx="3536404" cy="548045"/>
            </a:xfrm>
          </p:grpSpPr>
          <p:sp>
            <p:nvSpPr>
              <p:cNvPr id="208" name="TextBox 207">
                <a:extLst>
                  <a:ext uri="{FF2B5EF4-FFF2-40B4-BE49-F238E27FC236}">
                    <a16:creationId xmlns:a16="http://schemas.microsoft.com/office/drawing/2014/main" id="{6D133E31-40C7-874C-B037-5CF94EEA15C1}"/>
                  </a:ext>
                </a:extLst>
              </p:cNvPr>
              <p:cNvSpPr txBox="1"/>
              <p:nvPr/>
            </p:nvSpPr>
            <p:spPr>
              <a:xfrm>
                <a:off x="6146800" y="30480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sp>
            <p:nvSpPr>
              <p:cNvPr id="209" name="TextBox 208">
                <a:extLst>
                  <a:ext uri="{FF2B5EF4-FFF2-40B4-BE49-F238E27FC236}">
                    <a16:creationId xmlns:a16="http://schemas.microsoft.com/office/drawing/2014/main" id="{CCBB6DD5-8489-9846-AEE8-A4EFC46C4CF0}"/>
                  </a:ext>
                </a:extLst>
              </p:cNvPr>
              <p:cNvSpPr txBox="1"/>
              <p:nvPr/>
            </p:nvSpPr>
            <p:spPr>
              <a:xfrm>
                <a:off x="6273800" y="3276599"/>
                <a:ext cx="3409404"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Referrer: nytimes.com, cookie: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p>
            </p:txBody>
          </p:sp>
        </p:grpSp>
      </p:grpSp>
      <p:grpSp>
        <p:nvGrpSpPr>
          <p:cNvPr id="213" name="Group 212">
            <a:extLst>
              <a:ext uri="{FF2B5EF4-FFF2-40B4-BE49-F238E27FC236}">
                <a16:creationId xmlns:a16="http://schemas.microsoft.com/office/drawing/2014/main" id="{52A26446-4AA7-B74D-AACE-7134BEC552EB}"/>
              </a:ext>
            </a:extLst>
          </p:cNvPr>
          <p:cNvGrpSpPr/>
          <p:nvPr/>
        </p:nvGrpSpPr>
        <p:grpSpPr>
          <a:xfrm>
            <a:off x="5626100" y="5346700"/>
            <a:ext cx="2641600" cy="865546"/>
            <a:chOff x="6007100" y="5308600"/>
            <a:chExt cx="2641600" cy="865546"/>
          </a:xfrm>
        </p:grpSpPr>
        <p:grpSp>
          <p:nvGrpSpPr>
            <p:cNvPr id="214" name="Group 213">
              <a:extLst>
                <a:ext uri="{FF2B5EF4-FFF2-40B4-BE49-F238E27FC236}">
                  <a16:creationId xmlns:a16="http://schemas.microsoft.com/office/drawing/2014/main" id="{29498B2A-276E-DC44-BBE4-90FD27C63891}"/>
                </a:ext>
              </a:extLst>
            </p:cNvPr>
            <p:cNvGrpSpPr/>
            <p:nvPr/>
          </p:nvGrpSpPr>
          <p:grpSpPr>
            <a:xfrm>
              <a:off x="6273800" y="5308600"/>
              <a:ext cx="1841500" cy="369332"/>
              <a:chOff x="3721100" y="3429000"/>
              <a:chExt cx="1841500" cy="369332"/>
            </a:xfrm>
          </p:grpSpPr>
          <p:cxnSp>
            <p:nvCxnSpPr>
              <p:cNvPr id="218" name="Straight Arrow Connector 217">
                <a:extLst>
                  <a:ext uri="{FF2B5EF4-FFF2-40B4-BE49-F238E27FC236}">
                    <a16:creationId xmlns:a16="http://schemas.microsoft.com/office/drawing/2014/main" id="{AEE3B8A3-63AD-A948-AAE1-A57FF9C587D6}"/>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9" name="Oval 218">
                <a:extLst>
                  <a:ext uri="{FF2B5EF4-FFF2-40B4-BE49-F238E27FC236}">
                    <a16:creationId xmlns:a16="http://schemas.microsoft.com/office/drawing/2014/main" id="{4E74045F-FC9E-C748-9CF5-2D715A8ECF5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DB50E822-27A5-7D49-BF52-0C0C70B85C66}"/>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215" name="Group 214">
              <a:extLst>
                <a:ext uri="{FF2B5EF4-FFF2-40B4-BE49-F238E27FC236}">
                  <a16:creationId xmlns:a16="http://schemas.microsoft.com/office/drawing/2014/main" id="{004A4CDB-638B-244C-BB86-A5BEFC684334}"/>
                </a:ext>
              </a:extLst>
            </p:cNvPr>
            <p:cNvGrpSpPr/>
            <p:nvPr/>
          </p:nvGrpSpPr>
          <p:grpSpPr>
            <a:xfrm>
              <a:off x="6007100" y="5600700"/>
              <a:ext cx="2641600" cy="573446"/>
              <a:chOff x="6654800" y="3187700"/>
              <a:chExt cx="2641600" cy="573446"/>
            </a:xfrm>
          </p:grpSpPr>
          <p:sp>
            <p:nvSpPr>
              <p:cNvPr id="216" name="TextBox 215">
                <a:extLst>
                  <a:ext uri="{FF2B5EF4-FFF2-40B4-BE49-F238E27FC236}">
                    <a16:creationId xmlns:a16="http://schemas.microsoft.com/office/drawing/2014/main" id="{D4ADF513-A7C3-0143-9B0C-2D1C1BD238A3}"/>
                  </a:ext>
                </a:extLst>
              </p:cNvPr>
              <p:cNvSpPr txBox="1"/>
              <p:nvPr/>
            </p:nvSpPr>
            <p:spPr>
              <a:xfrm>
                <a:off x="66548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217" name="TextBox 216">
                <a:extLst>
                  <a:ext uri="{FF2B5EF4-FFF2-40B4-BE49-F238E27FC236}">
                    <a16:creationId xmlns:a16="http://schemas.microsoft.com/office/drawing/2014/main" id="{4A2FC18F-0291-6D46-A3C7-EB72BDA4044F}"/>
                  </a:ext>
                </a:extLst>
              </p:cNvPr>
              <p:cNvSpPr txBox="1"/>
              <p:nvPr/>
            </p:nvSpPr>
            <p:spPr>
              <a:xfrm>
                <a:off x="6781800" y="3441700"/>
                <a:ext cx="2514600" cy="319446"/>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p>
            </p:txBody>
          </p:sp>
        </p:grpSp>
      </p:grpSp>
      <p:sp>
        <p:nvSpPr>
          <p:cNvPr id="221" name="TextBox 220">
            <a:extLst>
              <a:ext uri="{FF2B5EF4-FFF2-40B4-BE49-F238E27FC236}">
                <a16:creationId xmlns:a16="http://schemas.microsoft.com/office/drawing/2014/main" id="{DE7219FE-2D26-9D42-AE4E-0D7F7B3AF5E9}"/>
              </a:ext>
            </a:extLst>
          </p:cNvPr>
          <p:cNvSpPr txBox="1"/>
          <p:nvPr/>
        </p:nvSpPr>
        <p:spPr>
          <a:xfrm>
            <a:off x="9238709" y="5397500"/>
            <a:ext cx="23851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socks.com, 2/16/22</a:t>
            </a:r>
          </a:p>
        </p:txBody>
      </p:sp>
      <p:sp>
        <p:nvSpPr>
          <p:cNvPr id="52" name="Rectangle 51">
            <a:extLst>
              <a:ext uri="{FF2B5EF4-FFF2-40B4-BE49-F238E27FC236}">
                <a16:creationId xmlns:a16="http://schemas.microsoft.com/office/drawing/2014/main" id="{87817062-774D-454B-8E37-CAF7A9BA9A3F}"/>
              </a:ext>
            </a:extLst>
          </p:cNvPr>
          <p:cNvSpPr/>
          <p:nvPr/>
        </p:nvSpPr>
        <p:spPr>
          <a:xfrm>
            <a:off x="152400" y="1257300"/>
            <a:ext cx="3035300" cy="2273300"/>
          </a:xfrm>
          <a:prstGeom prst="rect">
            <a:avLst/>
          </a:prstGeom>
          <a:solidFill>
            <a:schemeClr val="bg1">
              <a:alpha val="670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273E8AE-1256-8543-903F-14016A3284D0}"/>
              </a:ext>
            </a:extLst>
          </p:cNvPr>
          <p:cNvSpPr/>
          <p:nvPr/>
        </p:nvSpPr>
        <p:spPr>
          <a:xfrm>
            <a:off x="5041900" y="1663700"/>
            <a:ext cx="1676400" cy="825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CCC1C141-45F3-B748-A65C-DC6615D1E4E2}"/>
              </a:ext>
            </a:extLst>
          </p:cNvPr>
          <p:cNvPicPr>
            <a:picLocks noChangeAspect="1"/>
          </p:cNvPicPr>
          <p:nvPr/>
        </p:nvPicPr>
        <p:blipFill>
          <a:blip r:embed="rId7"/>
          <a:stretch>
            <a:fillRect/>
          </a:stretch>
        </p:blipFill>
        <p:spPr>
          <a:xfrm>
            <a:off x="5168900" y="1705046"/>
            <a:ext cx="1447800" cy="777076"/>
          </a:xfrm>
          <a:prstGeom prst="rect">
            <a:avLst/>
          </a:prstGeom>
        </p:spPr>
      </p:pic>
      <p:grpSp>
        <p:nvGrpSpPr>
          <p:cNvPr id="50" name="Group 49">
            <a:extLst>
              <a:ext uri="{FF2B5EF4-FFF2-40B4-BE49-F238E27FC236}">
                <a16:creationId xmlns:a16="http://schemas.microsoft.com/office/drawing/2014/main" id="{4EFDBB5A-1D49-7740-BFA3-76D3B419C8FA}"/>
              </a:ext>
            </a:extLst>
          </p:cNvPr>
          <p:cNvGrpSpPr/>
          <p:nvPr/>
        </p:nvGrpSpPr>
        <p:grpSpPr>
          <a:xfrm>
            <a:off x="2946400" y="2946400"/>
            <a:ext cx="3797300" cy="1333500"/>
            <a:chOff x="2946400" y="2946400"/>
            <a:chExt cx="3797300" cy="1333500"/>
          </a:xfrm>
        </p:grpSpPr>
        <p:sp>
          <p:nvSpPr>
            <p:cNvPr id="186" name="TextBox 185">
              <a:extLst>
                <a:ext uri="{FF2B5EF4-FFF2-40B4-BE49-F238E27FC236}">
                  <a16:creationId xmlns:a16="http://schemas.microsoft.com/office/drawing/2014/main" id="{EA8EEB57-D796-A44F-AABC-98D2692E45FA}"/>
                </a:ext>
              </a:extLst>
            </p:cNvPr>
            <p:cNvSpPr txBox="1"/>
            <p:nvPr/>
          </p:nvSpPr>
          <p:spPr>
            <a:xfrm>
              <a:off x="2946400" y="3733800"/>
              <a:ext cx="1866900" cy="319446"/>
            </a:xfrm>
            <a:prstGeom prst="rect">
              <a:avLst/>
            </a:prstGeom>
            <a:noFill/>
          </p:spPr>
          <p:txBody>
            <a:bodyPr wrap="squar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cookie: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grpSp>
          <p:nvGrpSpPr>
            <p:cNvPr id="12" name="Group 11">
              <a:extLst>
                <a:ext uri="{FF2B5EF4-FFF2-40B4-BE49-F238E27FC236}">
                  <a16:creationId xmlns:a16="http://schemas.microsoft.com/office/drawing/2014/main" id="{67F4D187-FD30-4243-9DC3-FEED945AA79A}"/>
                </a:ext>
              </a:extLst>
            </p:cNvPr>
            <p:cNvGrpSpPr/>
            <p:nvPr/>
          </p:nvGrpSpPr>
          <p:grpSpPr>
            <a:xfrm>
              <a:off x="3771900" y="2946400"/>
              <a:ext cx="2971800" cy="1333500"/>
              <a:chOff x="3771900" y="2946400"/>
              <a:chExt cx="2971800" cy="1333500"/>
            </a:xfrm>
          </p:grpSpPr>
          <p:cxnSp>
            <p:nvCxnSpPr>
              <p:cNvPr id="172" name="Straight Arrow Connector 171">
                <a:extLst>
                  <a:ext uri="{FF2B5EF4-FFF2-40B4-BE49-F238E27FC236}">
                    <a16:creationId xmlns:a16="http://schemas.microsoft.com/office/drawing/2014/main" id="{B1744345-32CD-D945-8799-A1B7A26C0FC5}"/>
                  </a:ext>
                </a:extLst>
              </p:cNvPr>
              <p:cNvCxnSpPr>
                <a:cxnSpLocks/>
              </p:cNvCxnSpPr>
              <p:nvPr/>
            </p:nvCxnSpPr>
            <p:spPr>
              <a:xfrm flipV="1">
                <a:off x="5118100" y="29718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555889BE-7365-4243-803E-53D3F804C2DC}"/>
                  </a:ext>
                </a:extLst>
              </p:cNvPr>
              <p:cNvSpPr txBox="1"/>
              <p:nvPr/>
            </p:nvSpPr>
            <p:spPr>
              <a:xfrm>
                <a:off x="5105400" y="33020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grpSp>
            <p:nvGrpSpPr>
              <p:cNvPr id="187" name="Group 186">
                <a:extLst>
                  <a:ext uri="{FF2B5EF4-FFF2-40B4-BE49-F238E27FC236}">
                    <a16:creationId xmlns:a16="http://schemas.microsoft.com/office/drawing/2014/main" id="{CEF64886-9C2F-0540-8430-13E580BAFE5B}"/>
                  </a:ext>
                </a:extLst>
              </p:cNvPr>
              <p:cNvGrpSpPr/>
              <p:nvPr/>
            </p:nvGrpSpPr>
            <p:grpSpPr>
              <a:xfrm>
                <a:off x="3771900" y="2946400"/>
                <a:ext cx="1473200" cy="1308100"/>
                <a:chOff x="3771900" y="2946400"/>
                <a:chExt cx="1473200" cy="1308100"/>
              </a:xfrm>
            </p:grpSpPr>
            <p:cxnSp>
              <p:nvCxnSpPr>
                <p:cNvPr id="188" name="Straight Arrow Connector 187">
                  <a:extLst>
                    <a:ext uri="{FF2B5EF4-FFF2-40B4-BE49-F238E27FC236}">
                      <a16:creationId xmlns:a16="http://schemas.microsoft.com/office/drawing/2014/main" id="{1584FBF9-445E-9940-944C-DEF9B15F5A92}"/>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A200226F-2290-A54B-916F-CB43D1EF79D6}"/>
                    </a:ext>
                  </a:extLst>
                </p:cNvPr>
                <p:cNvSpPr txBox="1"/>
                <p:nvPr/>
              </p:nvSpPr>
              <p:spPr>
                <a:xfrm>
                  <a:off x="3771900" y="3276600"/>
                  <a:ext cx="14732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GET</a:t>
                  </a:r>
                </a:p>
              </p:txBody>
            </p:sp>
          </p:grpSp>
          <p:sp>
            <p:nvSpPr>
              <p:cNvPr id="190" name="TextBox 189">
                <a:extLst>
                  <a:ext uri="{FF2B5EF4-FFF2-40B4-BE49-F238E27FC236}">
                    <a16:creationId xmlns:a16="http://schemas.microsoft.com/office/drawing/2014/main" id="{953EEF58-8AF1-E74B-834B-1AE029DD3520}"/>
                  </a:ext>
                </a:extLst>
              </p:cNvPr>
              <p:cNvSpPr txBox="1"/>
              <p:nvPr/>
            </p:nvSpPr>
            <p:spPr>
              <a:xfrm>
                <a:off x="4876800" y="3746500"/>
                <a:ext cx="1866900" cy="319446"/>
              </a:xfrm>
              <a:prstGeom prst="rect">
                <a:avLst/>
              </a:prstGeom>
              <a:noFill/>
            </p:spPr>
            <p:txBody>
              <a:bodyPr wrap="squar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grpSp>
      </p:grpSp>
      <p:sp>
        <p:nvSpPr>
          <p:cNvPr id="191" name="TextBox 190">
            <a:extLst>
              <a:ext uri="{FF2B5EF4-FFF2-40B4-BE49-F238E27FC236}">
                <a16:creationId xmlns:a16="http://schemas.microsoft.com/office/drawing/2014/main" id="{2DA4981F-F39B-3A49-A46E-25D2EC80F748}"/>
              </a:ext>
            </a:extLst>
          </p:cNvPr>
          <p:cNvSpPr txBox="1"/>
          <p:nvPr/>
        </p:nvSpPr>
        <p:spPr>
          <a:xfrm>
            <a:off x="7010400" y="2019300"/>
            <a:ext cx="18485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arts, 2/17/22</a:t>
            </a:r>
          </a:p>
        </p:txBody>
      </p:sp>
      <p:sp>
        <p:nvSpPr>
          <p:cNvPr id="222" name="TextBox 221">
            <a:extLst>
              <a:ext uri="{FF2B5EF4-FFF2-40B4-BE49-F238E27FC236}">
                <a16:creationId xmlns:a16="http://schemas.microsoft.com/office/drawing/2014/main" id="{3E2282F4-4356-234C-94F2-286B1CE1E2A1}"/>
              </a:ext>
            </a:extLst>
          </p:cNvPr>
          <p:cNvSpPr txBox="1"/>
          <p:nvPr/>
        </p:nvSpPr>
        <p:spPr>
          <a:xfrm>
            <a:off x="9251409" y="5626100"/>
            <a:ext cx="26661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arts, 2/15/22</a:t>
            </a:r>
          </a:p>
        </p:txBody>
      </p:sp>
      <p:sp>
        <p:nvSpPr>
          <p:cNvPr id="20" name="TextBox 19">
            <a:extLst>
              <a:ext uri="{FF2B5EF4-FFF2-40B4-BE49-F238E27FC236}">
                <a16:creationId xmlns:a16="http://schemas.microsoft.com/office/drawing/2014/main" id="{13AC850B-40A2-CC4E-92FB-CE11DA696EF3}"/>
              </a:ext>
            </a:extLst>
          </p:cNvPr>
          <p:cNvSpPr txBox="1"/>
          <p:nvPr/>
        </p:nvSpPr>
        <p:spPr>
          <a:xfrm>
            <a:off x="5753100" y="6108700"/>
            <a:ext cx="22695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anose="020F0502020204030204"/>
                <a:ea typeface="+mn-ea"/>
                <a:cs typeface="+mn-cs"/>
              </a:rPr>
              <a:t>Returned ad for socks!</a:t>
            </a:r>
          </a:p>
        </p:txBody>
      </p:sp>
    </p:spTree>
    <p:extLst>
      <p:ext uri="{BB962C8B-B14F-4D97-AF65-F5344CB8AC3E}">
        <p14:creationId xmlns:p14="http://schemas.microsoft.com/office/powerpoint/2010/main" val="395101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91"/>
                                        </p:tgtEl>
                                        <p:attrNameLst>
                                          <p:attrName>style.visibility</p:attrName>
                                        </p:attrNameLst>
                                      </p:cBhvr>
                                      <p:to>
                                        <p:strVal val="visible"/>
                                      </p:to>
                                    </p:set>
                                    <p:animEffect transition="in" filter="dissolve">
                                      <p:cBhvr>
                                        <p:cTn id="11" dur="500"/>
                                        <p:tgtEl>
                                          <p:spTgt spid="19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wipe(left)">
                                      <p:cBhvr>
                                        <p:cTn id="16" dur="500"/>
                                        <p:tgtEl>
                                          <p:spTgt spid="205"/>
                                        </p:tgtEl>
                                      </p:cBhvr>
                                    </p:animEffect>
                                  </p:childTnLst>
                                </p:cTn>
                              </p:par>
                              <p:par>
                                <p:cTn id="17" presetID="9" presetClass="exit" presetSubtype="0" fill="hold" nodeType="withEffect">
                                  <p:stCondLst>
                                    <p:cond delay="0"/>
                                  </p:stCondLst>
                                  <p:childTnLst>
                                    <p:animEffect transition="out" filter="dissolve">
                                      <p:cBhvr>
                                        <p:cTn id="18" dur="500"/>
                                        <p:tgtEl>
                                          <p:spTgt spid="50"/>
                                        </p:tgtEl>
                                      </p:cBhvr>
                                    </p:animEffect>
                                    <p:set>
                                      <p:cBhvr>
                                        <p:cTn id="19" dur="1" fill="hold">
                                          <p:stCondLst>
                                            <p:cond delay="499"/>
                                          </p:stCondLst>
                                        </p:cTn>
                                        <p:tgtEl>
                                          <p:spTgt spid="50"/>
                                        </p:tgtEl>
                                        <p:attrNameLst>
                                          <p:attrName>style.visibility</p:attrName>
                                        </p:attrNameLst>
                                      </p:cBhvr>
                                      <p:to>
                                        <p:strVal val="hidden"/>
                                      </p:to>
                                    </p:set>
                                  </p:childTnLst>
                                </p:cTn>
                              </p:par>
                            </p:childTnLst>
                          </p:cTn>
                        </p:par>
                        <p:par>
                          <p:cTn id="20" fill="hold">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222"/>
                                        </p:tgtEl>
                                        <p:attrNameLst>
                                          <p:attrName>style.visibility</p:attrName>
                                        </p:attrNameLst>
                                      </p:cBhvr>
                                      <p:to>
                                        <p:strVal val="visible"/>
                                      </p:to>
                                    </p:set>
                                    <p:animEffect transition="in" filter="dissolve">
                                      <p:cBhvr>
                                        <p:cTn id="23" dur="500"/>
                                        <p:tgtEl>
                                          <p:spTgt spid="2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13"/>
                                        </p:tgtEl>
                                        <p:attrNameLst>
                                          <p:attrName>style.visibility</p:attrName>
                                        </p:attrNameLst>
                                      </p:cBhvr>
                                      <p:to>
                                        <p:strVal val="visible"/>
                                      </p:to>
                                    </p:set>
                                    <p:animEffect transition="in" filter="wipe(right)">
                                      <p:cBhvr>
                                        <p:cTn id="28" dur="500"/>
                                        <p:tgtEl>
                                          <p:spTgt spid="213"/>
                                        </p:tgtEl>
                                      </p:cBhvr>
                                    </p:animEffect>
                                  </p:childTnLst>
                                </p:cTn>
                              </p:par>
                              <p:par>
                                <p:cTn id="29" presetID="9" presetClass="exit" presetSubtype="0" fill="hold" nodeType="withEffect">
                                  <p:stCondLst>
                                    <p:cond delay="0"/>
                                  </p:stCondLst>
                                  <p:childTnLst>
                                    <p:animEffect transition="out" filter="dissolve">
                                      <p:cBhvr>
                                        <p:cTn id="30" dur="500"/>
                                        <p:tgtEl>
                                          <p:spTgt spid="205"/>
                                        </p:tgtEl>
                                      </p:cBhvr>
                                    </p:animEffect>
                                    <p:set>
                                      <p:cBhvr>
                                        <p:cTn id="31" dur="1" fill="hold">
                                          <p:stCondLst>
                                            <p:cond delay="499"/>
                                          </p:stCondLst>
                                        </p:cTn>
                                        <p:tgtEl>
                                          <p:spTgt spid="20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222"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028307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 GDPR </a:t>
            </a:r>
            <a:r>
              <a:rPr kumimoji="0" lang="en-US" sz="2800" b="0" i="0" u="none" strike="noStrike" kern="1200" cap="none" spc="0" normalizeH="0" baseline="0" noProof="0" dirty="0">
                <a:ln>
                  <a:noFill/>
                </a:ln>
                <a:solidFill>
                  <a:srgbClr val="0E01A0"/>
                </a:solidFill>
                <a:effectLst/>
                <a:uLnTx/>
                <a:uFillTx/>
                <a:latin typeface="Calibri" panose="020F0502020204030204"/>
                <a:ea typeface="+mn-ea"/>
                <a:cs typeface="+mn-cs"/>
              </a:rPr>
              <a:t>(EU General Data Protection Regulation) </a:t>
            </a: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and cookies</a:t>
            </a:r>
            <a:endPar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B44877E6-0E15-2840-BF4C-1558F629F02F}"/>
              </a:ext>
            </a:extLst>
          </p:cNvPr>
          <p:cNvSpPr>
            <a:spLocks noGrp="1"/>
          </p:cNvSpPr>
          <p:nvPr>
            <p:ph idx="1"/>
          </p:nvPr>
        </p:nvSpPr>
        <p:spPr>
          <a:xfrm>
            <a:off x="802727" y="1632893"/>
            <a:ext cx="5736021" cy="2911124"/>
          </a:xfrm>
        </p:spPr>
        <p:txBody>
          <a:bodyPr>
            <a:normAutofit/>
          </a:bodyPr>
          <a:lstStyle/>
          <a:p>
            <a:pPr marL="0" indent="0">
              <a:buNone/>
            </a:pPr>
            <a:r>
              <a:rPr lang="en-US" sz="2000" dirty="0"/>
              <a:t>“Natural persons may be associated with online identifiers […] such as internet protocol addresses, cookie identifiers or other identifiers […].</a:t>
            </a:r>
          </a:p>
          <a:p>
            <a:pPr marL="0" indent="0">
              <a:buNone/>
            </a:pPr>
            <a:r>
              <a:rPr lang="en-US" sz="2000" dirty="0"/>
              <a:t>This may leave traces which, in particular when combined with unique identifiers and other information received by the servers, may be used to create profiles of the natural persons and identify them.”</a:t>
            </a:r>
          </a:p>
          <a:p>
            <a:pPr marL="0" indent="0">
              <a:buNone/>
            </a:pPr>
            <a:endParaRPr lang="en-US" dirty="0"/>
          </a:p>
        </p:txBody>
      </p:sp>
      <p:sp>
        <p:nvSpPr>
          <p:cNvPr id="53" name="Rectangle 52">
            <a:extLst>
              <a:ext uri="{FF2B5EF4-FFF2-40B4-BE49-F238E27FC236}">
                <a16:creationId xmlns:a16="http://schemas.microsoft.com/office/drawing/2014/main" id="{BFBE1986-1770-D04F-A610-BF1A6514BB48}"/>
              </a:ext>
            </a:extLst>
          </p:cNvPr>
          <p:cNvSpPr/>
          <p:nvPr/>
        </p:nvSpPr>
        <p:spPr>
          <a:xfrm>
            <a:off x="547457" y="1418109"/>
            <a:ext cx="6229350" cy="2903220"/>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4074E854-33C2-FC45-A070-05AF1EC24A62}"/>
              </a:ext>
            </a:extLst>
          </p:cNvPr>
          <p:cNvSpPr txBox="1"/>
          <p:nvPr/>
        </p:nvSpPr>
        <p:spPr>
          <a:xfrm>
            <a:off x="3578771" y="4114800"/>
            <a:ext cx="281788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GDPR, recital 30 (May 2018)</a:t>
            </a:r>
          </a:p>
        </p:txBody>
      </p:sp>
      <p:grpSp>
        <p:nvGrpSpPr>
          <p:cNvPr id="58" name="Group 57">
            <a:extLst>
              <a:ext uri="{FF2B5EF4-FFF2-40B4-BE49-F238E27FC236}">
                <a16:creationId xmlns:a16="http://schemas.microsoft.com/office/drawing/2014/main" id="{B52903E8-B701-5148-93B6-EC1E4331F5FB}"/>
              </a:ext>
            </a:extLst>
          </p:cNvPr>
          <p:cNvGrpSpPr/>
          <p:nvPr/>
        </p:nvGrpSpPr>
        <p:grpSpPr>
          <a:xfrm>
            <a:off x="7162802" y="1198179"/>
            <a:ext cx="5029198" cy="4840014"/>
            <a:chOff x="6810703" y="931954"/>
            <a:chExt cx="5675585" cy="5736860"/>
          </a:xfrm>
        </p:grpSpPr>
        <p:pic>
          <p:nvPicPr>
            <p:cNvPr id="173" name="Picture 2" descr="17 19 21.5 23.6&amp;#39;&amp;#39; Inch 60HZ IPS lcd Monitor display for desktop computer  pc|LCD Monitors| - AliExpress">
              <a:extLst>
                <a:ext uri="{FF2B5EF4-FFF2-40B4-BE49-F238E27FC236}">
                  <a16:creationId xmlns:a16="http://schemas.microsoft.com/office/drawing/2014/main" id="{E2A13C1C-98B5-DC49-B1BB-DBCFA4C0D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703" y="931954"/>
              <a:ext cx="5675585" cy="57368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30D92692-1901-A141-88C9-0A095B294528}"/>
                </a:ext>
              </a:extLst>
            </p:cNvPr>
            <p:cNvPicPr>
              <a:picLocks noChangeAspect="1"/>
            </p:cNvPicPr>
            <p:nvPr/>
          </p:nvPicPr>
          <p:blipFill>
            <a:blip r:embed="rId4"/>
            <a:stretch>
              <a:fillRect/>
            </a:stretch>
          </p:blipFill>
          <p:spPr>
            <a:xfrm>
              <a:off x="7772399" y="1697511"/>
              <a:ext cx="3859905" cy="3315923"/>
            </a:xfrm>
            <a:prstGeom prst="rect">
              <a:avLst/>
            </a:prstGeom>
            <a:ln w="31750">
              <a:solidFill>
                <a:schemeClr val="bg1">
                  <a:lumMod val="75000"/>
                </a:schemeClr>
              </a:solidFill>
            </a:ln>
            <a:effectLst>
              <a:outerShdw blurRad="50800" dist="38100" dir="2700000" algn="tl" rotWithShape="0">
                <a:prstClr val="black">
                  <a:alpha val="40000"/>
                </a:prstClr>
              </a:outerShdw>
            </a:effectLst>
          </p:spPr>
        </p:pic>
        <p:sp>
          <p:nvSpPr>
            <p:cNvPr id="56" name="Rectangle 55">
              <a:extLst>
                <a:ext uri="{FF2B5EF4-FFF2-40B4-BE49-F238E27FC236}">
                  <a16:creationId xmlns:a16="http://schemas.microsoft.com/office/drawing/2014/main" id="{2E1F02BC-6660-6941-B402-887A3D821B18}"/>
                </a:ext>
              </a:extLst>
            </p:cNvPr>
            <p:cNvSpPr/>
            <p:nvPr/>
          </p:nvSpPr>
          <p:spPr>
            <a:xfrm>
              <a:off x="7993117" y="3957145"/>
              <a:ext cx="3484180" cy="930165"/>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A76BEBCE-C465-314E-86E0-F0EBEB0CE0D0}"/>
                </a:ext>
              </a:extLst>
            </p:cNvPr>
            <p:cNvSpPr txBox="1"/>
            <p:nvPr/>
          </p:nvSpPr>
          <p:spPr>
            <a:xfrm>
              <a:off x="8071944" y="5580992"/>
              <a:ext cx="3263462" cy="923330"/>
            </a:xfrm>
            <a:prstGeom prst="rect">
              <a:avLst/>
            </a:prstGeom>
            <a:solidFill>
              <a:schemeClr val="bg1">
                <a:alpha val="67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anose="020F0502020204030204"/>
                  <a:ea typeface="+mn-ea"/>
                  <a:cs typeface="+mn-cs"/>
                </a:rPr>
                <a:t>User has explicit control over whether or not cookies are allowed</a:t>
              </a:r>
            </a:p>
          </p:txBody>
        </p:sp>
      </p:grpSp>
      <p:grpSp>
        <p:nvGrpSpPr>
          <p:cNvPr id="60" name="Group 59">
            <a:extLst>
              <a:ext uri="{FF2B5EF4-FFF2-40B4-BE49-F238E27FC236}">
                <a16:creationId xmlns:a16="http://schemas.microsoft.com/office/drawing/2014/main" id="{B8831A28-D235-DF45-926A-DE576497C8EE}"/>
              </a:ext>
            </a:extLst>
          </p:cNvPr>
          <p:cNvGrpSpPr/>
          <p:nvPr/>
        </p:nvGrpSpPr>
        <p:grpSpPr>
          <a:xfrm>
            <a:off x="504498" y="4461641"/>
            <a:ext cx="6274676" cy="1988605"/>
            <a:chOff x="504498" y="4461641"/>
            <a:chExt cx="6274676" cy="1988605"/>
          </a:xfrm>
        </p:grpSpPr>
        <p:sp>
          <p:nvSpPr>
            <p:cNvPr id="54" name="TextBox 53">
              <a:extLst>
                <a:ext uri="{FF2B5EF4-FFF2-40B4-BE49-F238E27FC236}">
                  <a16:creationId xmlns:a16="http://schemas.microsoft.com/office/drawing/2014/main" id="{BC9FA0C1-0C19-8F42-9B02-DABB110E178D}"/>
                </a:ext>
              </a:extLst>
            </p:cNvPr>
            <p:cNvSpPr txBox="1"/>
            <p:nvPr/>
          </p:nvSpPr>
          <p:spPr>
            <a:xfrm>
              <a:off x="504498" y="5249917"/>
              <a:ext cx="627467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when cookies can identify an individual, cookies are considered personal data, subject to GDPR personal data regulations</a:t>
              </a:r>
            </a:p>
          </p:txBody>
        </p:sp>
        <p:sp>
          <p:nvSpPr>
            <p:cNvPr id="59" name="Down Arrow 58">
              <a:extLst>
                <a:ext uri="{FF2B5EF4-FFF2-40B4-BE49-F238E27FC236}">
                  <a16:creationId xmlns:a16="http://schemas.microsoft.com/office/drawing/2014/main" id="{BD67E037-04D0-5242-9C92-6158A1ED1E53}"/>
                </a:ext>
              </a:extLst>
            </p:cNvPr>
            <p:cNvSpPr/>
            <p:nvPr/>
          </p:nvSpPr>
          <p:spPr>
            <a:xfrm>
              <a:off x="3058509" y="4461641"/>
              <a:ext cx="646387" cy="819807"/>
            </a:xfrm>
            <a:prstGeom prst="downArrow">
              <a:avLst/>
            </a:prstGeom>
            <a:gradFill>
              <a:gsLst>
                <a:gs pos="0">
                  <a:schemeClr val="accent1">
                    <a:lumMod val="5000"/>
                    <a:lumOff val="95000"/>
                  </a:schemeClr>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3312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23</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a:p>
            <a:r>
              <a:rPr lang="en-US" sz="2800" dirty="0">
                <a:solidFill>
                  <a:srgbClr val="FF0000"/>
                </a:solidFill>
              </a:rPr>
              <a:t>Attacks on the TCP protocol</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186676"/>
          </a:xfrm>
          <a:prstGeom prst="rect">
            <a:avLst/>
          </a:prstGeom>
        </p:spPr>
        <p:txBody>
          <a:bodyPr wrap="square">
            <a:spAutoFit/>
          </a:bodyPr>
          <a:lstStyle/>
          <a:p>
            <a:pPr marL="457200" indent="-457200">
              <a:lnSpc>
                <a:spcPct val="150000"/>
              </a:lnSpc>
              <a:buFont typeface="Arial" panose="020B0604020202020204" pitchFamily="34" charset="0"/>
              <a:buChar char="•"/>
            </a:pPr>
            <a:r>
              <a:rPr lang="en-US" sz="3200" i="1" dirty="0"/>
              <a:t>Attack on connect </a:t>
            </a:r>
            <a:r>
              <a:rPr lang="en-US" sz="3200" dirty="0"/>
              <a:t>– TCP SYN Flooding</a:t>
            </a:r>
          </a:p>
          <a:p>
            <a:pPr marL="457200" indent="-457200">
              <a:lnSpc>
                <a:spcPct val="150000"/>
              </a:lnSpc>
              <a:buFont typeface="Arial" panose="020B0604020202020204" pitchFamily="34" charset="0"/>
              <a:buChar char="•"/>
            </a:pPr>
            <a:r>
              <a:rPr lang="en-US" sz="3200" i="1" dirty="0"/>
              <a:t>Attack to terminate </a:t>
            </a:r>
            <a:r>
              <a:rPr lang="en-US" sz="3200" dirty="0"/>
              <a:t>-  TCP Reset Attack</a:t>
            </a:r>
          </a:p>
          <a:p>
            <a:pPr marL="457200" indent="-457200">
              <a:lnSpc>
                <a:spcPct val="150000"/>
              </a:lnSpc>
              <a:buFont typeface="Arial" panose="020B0604020202020204" pitchFamily="34" charset="0"/>
              <a:buChar char="•"/>
            </a:pPr>
            <a:r>
              <a:rPr lang="en-US" sz="3200" dirty="0"/>
              <a:t>Understanding Cookies</a:t>
            </a:r>
          </a:p>
          <a:p>
            <a:pPr marL="457200" indent="-457200">
              <a:lnSpc>
                <a:spcPct val="150000"/>
              </a:lnSpc>
              <a:buFont typeface="Arial" panose="020B0604020202020204" pitchFamily="34" charset="0"/>
              <a:buChar char="•"/>
            </a:pPr>
            <a:r>
              <a:rPr lang="en-US" sz="3200" i="1" dirty="0">
                <a:solidFill>
                  <a:srgbClr val="FF0000"/>
                </a:solidFill>
              </a:rPr>
              <a:t>Attack during session </a:t>
            </a:r>
            <a:r>
              <a:rPr lang="en-US" sz="3200" dirty="0">
                <a:solidFill>
                  <a:srgbClr val="FF0000"/>
                </a:solidFill>
              </a:rPr>
              <a:t>– TCP Hijacking Attack</a:t>
            </a:r>
          </a:p>
        </p:txBody>
      </p:sp>
    </p:spTree>
    <p:extLst>
      <p:ext uri="{BB962C8B-B14F-4D97-AF65-F5344CB8AC3E}">
        <p14:creationId xmlns:p14="http://schemas.microsoft.com/office/powerpoint/2010/main" val="1835531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1723171" y="387875"/>
            <a:ext cx="8520600" cy="572700"/>
          </a:xfrm>
          <a:prstGeom prst="rect">
            <a:avLst/>
          </a:prstGeom>
        </p:spPr>
        <p:txBody>
          <a:bodyPr vert="horz" wrap="square" lIns="91425" tIns="91425" rIns="91425" bIns="91425" rtlCol="0" anchor="t" anchorCtr="0">
            <a:noAutofit/>
          </a:bodyPr>
          <a:lstStyle/>
          <a:p>
            <a:r>
              <a:rPr lang="en-GB" dirty="0"/>
              <a:t>TCP Session Hijacking Attack</a:t>
            </a:r>
          </a:p>
        </p:txBody>
      </p:sp>
      <p:sp>
        <p:nvSpPr>
          <p:cNvPr id="274" name="Shape 274"/>
          <p:cNvSpPr txBox="1">
            <a:spLocks noGrp="1"/>
          </p:cNvSpPr>
          <p:nvPr>
            <p:ph type="body" idx="1"/>
          </p:nvPr>
        </p:nvSpPr>
        <p:spPr>
          <a:xfrm>
            <a:off x="2086342" y="3730917"/>
            <a:ext cx="7978543" cy="1732200"/>
          </a:xfrm>
          <a:prstGeom prst="rect">
            <a:avLst/>
          </a:prstGeom>
        </p:spPr>
        <p:txBody>
          <a:bodyPr vert="horz" wrap="square" lIns="91425" tIns="91425" rIns="91425" bIns="91425" rtlCol="0" anchor="t" anchorCtr="0">
            <a:noAutofit/>
          </a:bodyPr>
          <a:lstStyle/>
          <a:p>
            <a:pPr marL="0" indent="0">
              <a:buNone/>
            </a:pPr>
            <a:r>
              <a:rPr lang="en-GB" sz="2000" b="1" dirty="0">
                <a:solidFill>
                  <a:srgbClr val="000000"/>
                </a:solidFill>
              </a:rPr>
              <a:t>Goal:</a:t>
            </a:r>
            <a:r>
              <a:rPr lang="en-GB" sz="2000" dirty="0">
                <a:solidFill>
                  <a:srgbClr val="000000"/>
                </a:solidFill>
              </a:rPr>
              <a:t> </a:t>
            </a:r>
            <a:r>
              <a:rPr lang="en-GB" sz="2000" dirty="0">
                <a:solidFill>
                  <a:srgbClr val="FF0000"/>
                </a:solidFill>
              </a:rPr>
              <a:t>To inject data in an </a:t>
            </a:r>
            <a:r>
              <a:rPr lang="en-GB" sz="2000" b="1" dirty="0">
                <a:solidFill>
                  <a:srgbClr val="FF0000"/>
                </a:solidFill>
              </a:rPr>
              <a:t>established</a:t>
            </a:r>
            <a:r>
              <a:rPr lang="en-GB" sz="2000" dirty="0">
                <a:solidFill>
                  <a:srgbClr val="FF0000"/>
                </a:solidFill>
              </a:rPr>
              <a:t> connection.</a:t>
            </a:r>
          </a:p>
          <a:p>
            <a:pPr marL="0" indent="0">
              <a:buNone/>
            </a:pPr>
            <a:r>
              <a:rPr lang="en-GB" sz="2000" i="1" dirty="0">
                <a:solidFill>
                  <a:srgbClr val="000000"/>
                </a:solidFill>
              </a:rPr>
              <a:t>(This is different from the DoS attack in TCP SYN Flooding or Reset)</a:t>
            </a:r>
          </a:p>
          <a:p>
            <a:pPr>
              <a:buNone/>
            </a:pPr>
            <a:endParaRPr lang="en-GB" sz="2000" b="1" dirty="0">
              <a:solidFill>
                <a:srgbClr val="000000"/>
              </a:solidFill>
            </a:endParaRPr>
          </a:p>
          <a:p>
            <a:pPr>
              <a:buNone/>
            </a:pPr>
            <a:r>
              <a:rPr lang="en-GB" sz="2000" b="1" dirty="0">
                <a:solidFill>
                  <a:srgbClr val="000000"/>
                </a:solidFill>
              </a:rPr>
              <a:t>Spoofed TCP Packet: </a:t>
            </a:r>
            <a:r>
              <a:rPr lang="en-GB" sz="2000" dirty="0">
                <a:solidFill>
                  <a:srgbClr val="000000"/>
                </a:solidFill>
              </a:rPr>
              <a:t>The following fields need to be set correctly:</a:t>
            </a:r>
          </a:p>
          <a:p>
            <a:pPr marL="576263" indent="-285750"/>
            <a:r>
              <a:rPr lang="en-GB" sz="2000" dirty="0">
                <a:solidFill>
                  <a:srgbClr val="000000"/>
                </a:solidFill>
              </a:rPr>
              <a:t>Source IP address, Source Port, </a:t>
            </a:r>
          </a:p>
          <a:p>
            <a:pPr marL="576263" indent="-285750"/>
            <a:r>
              <a:rPr lang="en-GB" sz="2000" dirty="0">
                <a:solidFill>
                  <a:srgbClr val="000000"/>
                </a:solidFill>
              </a:rPr>
              <a:t>Destination IP address, Destination Port</a:t>
            </a:r>
          </a:p>
          <a:p>
            <a:pPr marL="576263" indent="-285750"/>
            <a:r>
              <a:rPr lang="en-GB" sz="2000" dirty="0">
                <a:solidFill>
                  <a:srgbClr val="000000"/>
                </a:solidFill>
              </a:rPr>
              <a:t>Sequence number (within the receiver’s window)</a:t>
            </a:r>
          </a:p>
          <a:p>
            <a:pPr marL="0" indent="-69850">
              <a:buClr>
                <a:schemeClr val="dk1"/>
              </a:buClr>
              <a:buSzPts val="1100"/>
              <a:buNone/>
            </a:pPr>
            <a:endParaRPr lang="en-GB" sz="2000" dirty="0">
              <a:solidFill>
                <a:schemeClr val="dk1"/>
              </a:solidFill>
            </a:endParaRPr>
          </a:p>
          <a:p>
            <a:pPr marL="0" indent="0">
              <a:buNone/>
            </a:pPr>
            <a:endParaRPr sz="2000"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805" y="2052311"/>
            <a:ext cx="6980525" cy="1501270"/>
          </a:xfrm>
          <a:prstGeom prst="rect">
            <a:avLst/>
          </a:prstGeom>
        </p:spPr>
      </p:pic>
      <p:sp>
        <p:nvSpPr>
          <p:cNvPr id="5" name="Slide Number Placeholder 5">
            <a:extLst>
              <a:ext uri="{FF2B5EF4-FFF2-40B4-BE49-F238E27FC236}">
                <a16:creationId xmlns:a16="http://schemas.microsoft.com/office/drawing/2014/main" id="{B4E9E48C-FC5D-5F49-A485-0ED2C383EF5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24</a:t>
            </a:fld>
            <a:endParaRPr lang="en-US" dirty="0"/>
          </a:p>
        </p:txBody>
      </p:sp>
    </p:spTree>
    <p:extLst>
      <p:ext uri="{BB962C8B-B14F-4D97-AF65-F5344CB8AC3E}">
        <p14:creationId xmlns:p14="http://schemas.microsoft.com/office/powerpoint/2010/main" val="2651535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87344-55E9-24E7-31DA-B04672DB361F}"/>
              </a:ext>
            </a:extLst>
          </p:cNvPr>
          <p:cNvSpPr>
            <a:spLocks noGrp="1"/>
          </p:cNvSpPr>
          <p:nvPr>
            <p:ph type="title"/>
          </p:nvPr>
        </p:nvSpPr>
        <p:spPr/>
        <p:txBody>
          <a:bodyPr/>
          <a:lstStyle/>
          <a:p>
            <a:r>
              <a:rPr lang="en-GB" dirty="0"/>
              <a:t>TCP Session Hijacking Attack Examples</a:t>
            </a:r>
            <a:endParaRPr lang="en-US" dirty="0"/>
          </a:p>
        </p:txBody>
      </p:sp>
      <p:sp>
        <p:nvSpPr>
          <p:cNvPr id="3" name="Text Placeholder 2">
            <a:extLst>
              <a:ext uri="{FF2B5EF4-FFF2-40B4-BE49-F238E27FC236}">
                <a16:creationId xmlns:a16="http://schemas.microsoft.com/office/drawing/2014/main" id="{262E3AE0-AC79-47E2-B90F-7BA787B89392}"/>
              </a:ext>
            </a:extLst>
          </p:cNvPr>
          <p:cNvSpPr>
            <a:spLocks noGrp="1"/>
          </p:cNvSpPr>
          <p:nvPr>
            <p:ph type="body" idx="1"/>
          </p:nvPr>
        </p:nvSpPr>
        <p:spPr/>
        <p:txBody>
          <a:bodyPr/>
          <a:lstStyle/>
          <a:p>
            <a:pPr algn="l" fontAlgn="base"/>
            <a:r>
              <a:rPr lang="en-US" sz="2400" b="1" i="0" dirty="0">
                <a:solidFill>
                  <a:srgbClr val="8F8F8F"/>
                </a:solidFill>
                <a:effectLst/>
                <a:latin typeface="MuseoSans"/>
              </a:rPr>
              <a:t>Zoom bombing</a:t>
            </a:r>
            <a:endParaRPr lang="en-US" sz="2400" b="0" i="0" dirty="0">
              <a:solidFill>
                <a:srgbClr val="8F8F8F"/>
              </a:solidFill>
              <a:effectLst/>
              <a:latin typeface="MuseoSans"/>
            </a:endParaRPr>
          </a:p>
          <a:p>
            <a:pPr algn="l" fontAlgn="base"/>
            <a:r>
              <a:rPr lang="en-US" sz="2400" b="0" i="0" dirty="0">
                <a:solidFill>
                  <a:srgbClr val="8F8F8F"/>
                </a:solidFill>
                <a:effectLst/>
                <a:latin typeface="MuseoSans"/>
              </a:rPr>
              <a:t>During the Covid-19 pandemic, the world turned to video conferencing apps like Zoom. These apps became a popular target of session hijackers, even earning the nickname ‘zoom bombing’. There were </a:t>
            </a:r>
            <a:r>
              <a:rPr lang="en-US" sz="2400" b="0" i="0" u="none" strike="noStrike" dirty="0">
                <a:solidFill>
                  <a:srgbClr val="006D5C"/>
                </a:solidFill>
                <a:effectLst/>
                <a:latin typeface="MuseoSans"/>
                <a:hlinkClick r:id="rId2"/>
              </a:rPr>
              <a:t>news reports of session hijackers joining private video sessions</a:t>
            </a:r>
            <a:r>
              <a:rPr lang="en-US" sz="2400" b="0" i="0" dirty="0">
                <a:solidFill>
                  <a:srgbClr val="8F8F8F"/>
                </a:solidFill>
                <a:effectLst/>
                <a:latin typeface="MuseoSans"/>
              </a:rPr>
              <a:t>, in some cases shouting profanities, hateful language and sharing pornographic images. In response, Zoom introduced greater privacy protections to minimize the risk.</a:t>
            </a:r>
          </a:p>
          <a:p>
            <a:pPr algn="l" fontAlgn="base"/>
            <a:r>
              <a:rPr lang="en-US" sz="2400" b="1" i="0" dirty="0">
                <a:solidFill>
                  <a:srgbClr val="8F8F8F"/>
                </a:solidFill>
                <a:effectLst/>
                <a:latin typeface="MuseoSans"/>
              </a:rPr>
              <a:t>Slack</a:t>
            </a:r>
            <a:endParaRPr lang="en-US" sz="2400" b="0" i="0" dirty="0">
              <a:solidFill>
                <a:srgbClr val="8F8F8F"/>
              </a:solidFill>
              <a:effectLst/>
              <a:latin typeface="MuseoSans"/>
            </a:endParaRPr>
          </a:p>
          <a:p>
            <a:pPr algn="l" fontAlgn="base"/>
            <a:r>
              <a:rPr lang="en-US" sz="2400" b="0" i="0" dirty="0">
                <a:solidFill>
                  <a:srgbClr val="8F8F8F"/>
                </a:solidFill>
                <a:effectLst/>
                <a:latin typeface="MuseoSans"/>
              </a:rPr>
              <a:t>In 2019, a researcher on a bug bounty platform </a:t>
            </a:r>
            <a:r>
              <a:rPr lang="en-US" sz="2400" b="0" i="0" u="none" strike="noStrike" dirty="0">
                <a:solidFill>
                  <a:srgbClr val="006D5C"/>
                </a:solidFill>
                <a:effectLst/>
                <a:latin typeface="MuseoSans"/>
                <a:hlinkClick r:id="rId3"/>
              </a:rPr>
              <a:t>identified a vulnerability in Slack</a:t>
            </a:r>
            <a:r>
              <a:rPr lang="en-US" sz="2400" b="0" i="0" dirty="0">
                <a:solidFill>
                  <a:srgbClr val="8F8F8F"/>
                </a:solidFill>
                <a:effectLst/>
                <a:latin typeface="MuseoSans"/>
              </a:rPr>
              <a:t> which allowed attackers to force users into fake session redirects so they could steal their session cookies. This gave attackers access to any data shared within Slack (which for many organizations, can be significant). Slack was quick to respond and patched the vulnerability within 24 hours of the researcher highlighting it.</a:t>
            </a:r>
          </a:p>
          <a:p>
            <a:endParaRPr lang="en-US" sz="2400" dirty="0"/>
          </a:p>
        </p:txBody>
      </p:sp>
      <p:sp>
        <p:nvSpPr>
          <p:cNvPr id="4" name="Slide Number Placeholder 3">
            <a:extLst>
              <a:ext uri="{FF2B5EF4-FFF2-40B4-BE49-F238E27FC236}">
                <a16:creationId xmlns:a16="http://schemas.microsoft.com/office/drawing/2014/main" id="{45FF0E57-C433-F7B8-CF73-79082F36CBCB}"/>
              </a:ext>
            </a:extLst>
          </p:cNvPr>
          <p:cNvSpPr>
            <a:spLocks noGrp="1"/>
          </p:cNvSpPr>
          <p:nvPr>
            <p:ph type="sldNum" idx="12"/>
          </p:nvPr>
        </p:nvSpPr>
        <p:spPr/>
        <p:txBody>
          <a:bodyPr/>
          <a:lstStyle/>
          <a:p>
            <a:fld id="{00000000-1234-1234-1234-123412341234}" type="slidenum">
              <a:rPr lang="en-GB" smtClean="0"/>
              <a:pPr/>
              <a:t>25</a:t>
            </a:fld>
            <a:endParaRPr lang="en-GB"/>
          </a:p>
        </p:txBody>
      </p:sp>
    </p:spTree>
    <p:extLst>
      <p:ext uri="{BB962C8B-B14F-4D97-AF65-F5344CB8AC3E}">
        <p14:creationId xmlns:p14="http://schemas.microsoft.com/office/powerpoint/2010/main" val="3767743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Defending Against Session Hijacking</a:t>
            </a:r>
          </a:p>
        </p:txBody>
      </p:sp>
      <p:sp>
        <p:nvSpPr>
          <p:cNvPr id="3" name="Text Placeholder 2"/>
          <p:cNvSpPr>
            <a:spLocks noGrp="1"/>
          </p:cNvSpPr>
          <p:nvPr>
            <p:ph type="body" idx="1"/>
          </p:nvPr>
        </p:nvSpPr>
        <p:spPr/>
        <p:txBody>
          <a:bodyPr>
            <a:normAutofit/>
          </a:bodyPr>
          <a:lstStyle/>
          <a:p>
            <a:pPr marL="346075" indent="-346075">
              <a:spcAft>
                <a:spcPts val="600"/>
              </a:spcAft>
            </a:pPr>
            <a:r>
              <a:rPr lang="en-US" sz="2400" dirty="0"/>
              <a:t>Making it difficult for attackers to spoof packets</a:t>
            </a:r>
          </a:p>
          <a:p>
            <a:pPr marL="630238" indent="-284163"/>
            <a:r>
              <a:rPr lang="en-US" sz="2400" dirty="0">
                <a:solidFill>
                  <a:srgbClr val="FF0000"/>
                </a:solidFill>
              </a:rPr>
              <a:t>Randomize</a:t>
            </a:r>
            <a:r>
              <a:rPr lang="en-US" sz="2400" dirty="0"/>
              <a:t> source port number</a:t>
            </a:r>
          </a:p>
          <a:p>
            <a:pPr marL="630238" indent="-284163"/>
            <a:r>
              <a:rPr lang="en-US" sz="2400" dirty="0">
                <a:solidFill>
                  <a:srgbClr val="FF0000"/>
                </a:solidFill>
              </a:rPr>
              <a:t>Randomize</a:t>
            </a:r>
            <a:r>
              <a:rPr lang="en-US" sz="2400" dirty="0"/>
              <a:t> initial sequence number </a:t>
            </a:r>
          </a:p>
          <a:p>
            <a:pPr marL="346075" indent="0">
              <a:buNone/>
            </a:pPr>
            <a:endParaRPr lang="en-US" sz="2400" b="1" dirty="0"/>
          </a:p>
          <a:p>
            <a:pPr marL="346075" indent="0">
              <a:buNone/>
            </a:pPr>
            <a:r>
              <a:rPr lang="en-US" sz="2400" b="1" dirty="0"/>
              <a:t>Note</a:t>
            </a:r>
            <a:r>
              <a:rPr lang="en-US" sz="2400" dirty="0"/>
              <a:t>: Randomization is NOT effective against local attacks that can sniff packets and determine this information </a:t>
            </a:r>
          </a:p>
          <a:p>
            <a:pPr marL="630238" indent="-284163"/>
            <a:endParaRPr lang="en-US" sz="2400" dirty="0"/>
          </a:p>
          <a:p>
            <a:pPr marL="346075" indent="-346075"/>
            <a:r>
              <a:rPr lang="en-US" sz="2400" dirty="0"/>
              <a:t>Encrypting payload</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26</a:t>
            </a:fld>
            <a:endParaRPr lang="en-US" dirty="0"/>
          </a:p>
        </p:txBody>
      </p:sp>
    </p:spTree>
    <p:extLst>
      <p:ext uri="{BB962C8B-B14F-4D97-AF65-F5344CB8AC3E}">
        <p14:creationId xmlns:p14="http://schemas.microsoft.com/office/powerpoint/2010/main" val="1350622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27</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016758"/>
          </a:xfrm>
          <a:prstGeom prst="rect">
            <a:avLst/>
          </a:prstGeom>
        </p:spPr>
        <p:txBody>
          <a:bodyPr wrap="square">
            <a:spAutoFit/>
          </a:bodyPr>
          <a:lstStyle/>
          <a:p>
            <a:pPr marL="457200" indent="-457200">
              <a:buFont typeface="Arial" panose="020B0604020202020204" pitchFamily="34" charset="0"/>
              <a:buChar char="•"/>
            </a:pPr>
            <a:r>
              <a:rPr lang="en-US" sz="3200" dirty="0"/>
              <a:t>TCP fundamental</a:t>
            </a:r>
          </a:p>
          <a:p>
            <a:pPr marL="457200" indent="-457200">
              <a:buFont typeface="Arial" panose="020B0604020202020204" pitchFamily="34" charset="0"/>
              <a:buChar char="•"/>
            </a:pPr>
            <a:r>
              <a:rPr lang="en-US" sz="3200" dirty="0"/>
              <a:t>Attacks on the TCP protocol</a:t>
            </a:r>
          </a:p>
          <a:p>
            <a:pPr marL="457200" indent="-457200">
              <a:buFont typeface="Arial" panose="020B0604020202020204" pitchFamily="34" charset="0"/>
              <a:buChar char="•"/>
            </a:pPr>
            <a:r>
              <a:rPr lang="en-US" sz="3200" dirty="0">
                <a:solidFill>
                  <a:srgbClr val="FF0000"/>
                </a:solidFill>
              </a:rPr>
              <a:t>Denial-of-Service attack</a:t>
            </a:r>
          </a:p>
          <a:p>
            <a:pPr marL="457200" indent="-457200">
              <a:buFont typeface="Arial" panose="020B0604020202020204" pitchFamily="34" charset="0"/>
              <a:buChar char="•"/>
            </a:pPr>
            <a:r>
              <a:rPr lang="en-US" sz="3200" dirty="0"/>
              <a:t>SQL injection attack</a:t>
            </a:r>
          </a:p>
          <a:p>
            <a:pPr marL="457200" indent="-457200">
              <a:buFont typeface="Arial" panose="020B0604020202020204" pitchFamily="34" charset="0"/>
              <a:buChar char="•"/>
            </a:pPr>
            <a:r>
              <a:rPr lang="en-US" sz="3200" dirty="0"/>
              <a:t>Cross-side scripting attack</a:t>
            </a:r>
          </a:p>
          <a:p>
            <a:pPr marL="457200" indent="-457200">
              <a:buFont typeface="Arial" panose="020B0604020202020204" pitchFamily="34" charset="0"/>
              <a:buChar char="•"/>
            </a:pPr>
            <a:r>
              <a:rPr lang="en-US" sz="3200" dirty="0"/>
              <a:t>Miscellaneous: Heartbleed bug and attack, Ransomware, </a:t>
            </a:r>
            <a:r>
              <a:rPr lang="en-US" sz="3200" dirty="0" err="1"/>
              <a:t>Cryptojacking</a:t>
            </a:r>
            <a:r>
              <a:rPr lang="en-US" sz="3200" dirty="0"/>
              <a:t> </a:t>
            </a:r>
          </a:p>
        </p:txBody>
      </p:sp>
    </p:spTree>
    <p:extLst>
      <p:ext uri="{BB962C8B-B14F-4D97-AF65-F5344CB8AC3E}">
        <p14:creationId xmlns:p14="http://schemas.microsoft.com/office/powerpoint/2010/main" val="3507344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Denial-of-Service (DoS) Attack</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28</a:t>
            </a:fld>
            <a:endParaRPr lang="en-US" dirty="0"/>
          </a:p>
        </p:txBody>
      </p:sp>
      <p:sp>
        <p:nvSpPr>
          <p:cNvPr id="3" name="Text Placeholder 2"/>
          <p:cNvSpPr>
            <a:spLocks noGrp="1"/>
          </p:cNvSpPr>
          <p:nvPr>
            <p:ph type="body" idx="1"/>
          </p:nvPr>
        </p:nvSpPr>
        <p:spPr>
          <a:xfrm>
            <a:off x="1689786" y="1458993"/>
            <a:ext cx="8666515" cy="2352269"/>
          </a:xfrm>
        </p:spPr>
        <p:txBody>
          <a:bodyPr>
            <a:normAutofit/>
          </a:bodyPr>
          <a:lstStyle/>
          <a:p>
            <a:pPr marL="346075" indent="-346075">
              <a:spcAft>
                <a:spcPts val="600"/>
              </a:spcAft>
            </a:pPr>
            <a:r>
              <a:rPr lang="en-US" sz="2400" dirty="0"/>
              <a:t>A denial of service (DoS) is an action that prevents or impairs the authorized use of networks, systems, or applications by exhausting resources such as central processing units (CPU), memory, bandwidth, and disk space</a:t>
            </a:r>
          </a:p>
          <a:p>
            <a:pPr marL="746125" lvl="1" indent="-346075">
              <a:spcAft>
                <a:spcPts val="600"/>
              </a:spcAft>
            </a:pPr>
            <a:r>
              <a:rPr lang="en-US" sz="2200" dirty="0"/>
              <a:t>A form of attack on the availability of a service; focus is generally on network services that are attacked over their network connection</a:t>
            </a:r>
          </a:p>
          <a:p>
            <a:pPr marL="346075" indent="-346075">
              <a:spcAft>
                <a:spcPts val="600"/>
              </a:spcAft>
            </a:pPr>
            <a:endParaRPr lang="en-US" sz="2600" b="1" dirty="0"/>
          </a:p>
        </p:txBody>
      </p:sp>
      <p:pic>
        <p:nvPicPr>
          <p:cNvPr id="6" name="Picture 5">
            <a:extLst>
              <a:ext uri="{FF2B5EF4-FFF2-40B4-BE49-F238E27FC236}">
                <a16:creationId xmlns:a16="http://schemas.microsoft.com/office/drawing/2014/main" id="{B2C425FE-2B83-D34C-B4C2-C1DA27889D86}"/>
              </a:ext>
            </a:extLst>
          </p:cNvPr>
          <p:cNvPicPr>
            <a:picLocks noChangeAspect="1"/>
          </p:cNvPicPr>
          <p:nvPr/>
        </p:nvPicPr>
        <p:blipFill>
          <a:blip r:embed="rId2"/>
          <a:stretch>
            <a:fillRect/>
          </a:stretch>
        </p:blipFill>
        <p:spPr>
          <a:xfrm>
            <a:off x="2946400" y="3655281"/>
            <a:ext cx="6609080" cy="3046739"/>
          </a:xfrm>
          <a:prstGeom prst="rect">
            <a:avLst/>
          </a:prstGeom>
        </p:spPr>
      </p:pic>
    </p:spTree>
    <p:extLst>
      <p:ext uri="{BB962C8B-B14F-4D97-AF65-F5344CB8AC3E}">
        <p14:creationId xmlns:p14="http://schemas.microsoft.com/office/powerpoint/2010/main" val="4081942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74D88-3EEC-068F-BDCE-F1303DB16A08}"/>
              </a:ext>
            </a:extLst>
          </p:cNvPr>
          <p:cNvSpPr>
            <a:spLocks noGrp="1"/>
          </p:cNvSpPr>
          <p:nvPr>
            <p:ph type="title"/>
          </p:nvPr>
        </p:nvSpPr>
        <p:spPr/>
        <p:txBody>
          <a:bodyPr/>
          <a:lstStyle/>
          <a:p>
            <a:r>
              <a:rPr lang="en-US" dirty="0"/>
              <a:t>DoS Attack - Facts</a:t>
            </a:r>
          </a:p>
        </p:txBody>
      </p:sp>
      <p:sp>
        <p:nvSpPr>
          <p:cNvPr id="3" name="Text Placeholder 2">
            <a:extLst>
              <a:ext uri="{FF2B5EF4-FFF2-40B4-BE49-F238E27FC236}">
                <a16:creationId xmlns:a16="http://schemas.microsoft.com/office/drawing/2014/main" id="{583AE478-E229-78E2-E617-360E26894986}"/>
              </a:ext>
            </a:extLst>
          </p:cNvPr>
          <p:cNvSpPr>
            <a:spLocks noGrp="1"/>
          </p:cNvSpPr>
          <p:nvPr>
            <p:ph type="body" idx="1"/>
          </p:nvPr>
        </p:nvSpPr>
        <p:spPr/>
        <p:txBody>
          <a:bodyPr/>
          <a:lstStyle/>
          <a:p>
            <a:pPr marL="342900" marR="0" lvl="0" indent="-342900" algn="l" defTabSz="914400" rtl="0" eaLnBrk="1" fontAlgn="base" latinLnBrk="0" hangingPunct="1">
              <a:lnSpc>
                <a:spcPct val="100000"/>
              </a:lnSpc>
              <a:spcBef>
                <a:spcPct val="20000"/>
              </a:spcBef>
              <a:spcAft>
                <a:spcPct val="0"/>
              </a:spcAft>
              <a:buClr>
                <a:srgbClr val="3366CC"/>
              </a:buClr>
              <a:buSzPct val="65000"/>
              <a:buFont typeface="Wingdings" panose="05000000000000000000" pitchFamily="2" charset="2"/>
              <a:buChar char="n"/>
              <a:tabLst/>
              <a:defRPr/>
            </a:pPr>
            <a:r>
              <a:rPr kumimoji="0" lang="en-US" altLang="en-US" sz="2800" b="0" i="0" u="none" strike="noStrike" kern="0" cap="none" spc="0" normalizeH="0" baseline="0" noProof="0" dirty="0">
                <a:ln>
                  <a:noFill/>
                </a:ln>
                <a:solidFill>
                  <a:srgbClr val="3366CC"/>
                </a:solidFill>
                <a:effectLst/>
                <a:uLnTx/>
                <a:uFillTx/>
                <a:latin typeface="Arial"/>
                <a:ea typeface="+mn-ea"/>
                <a:cs typeface="+mn-cs"/>
              </a:rPr>
              <a:t>One of the most common types of attacks</a:t>
            </a:r>
          </a:p>
          <a:p>
            <a:pPr marL="342900" marR="0" lvl="0" indent="-342900" algn="l" defTabSz="914400" rtl="0" eaLnBrk="1" fontAlgn="base" latinLnBrk="0" hangingPunct="1">
              <a:lnSpc>
                <a:spcPct val="100000"/>
              </a:lnSpc>
              <a:spcBef>
                <a:spcPct val="20000"/>
              </a:spcBef>
              <a:spcAft>
                <a:spcPct val="0"/>
              </a:spcAft>
              <a:buClr>
                <a:srgbClr val="3366CC"/>
              </a:buClr>
              <a:buSzPct val="65000"/>
              <a:buFont typeface="Wingdings" panose="05000000000000000000" pitchFamily="2" charset="2"/>
              <a:buChar char="n"/>
              <a:tabLst/>
              <a:defRPr/>
            </a:pPr>
            <a:r>
              <a:rPr kumimoji="0" lang="en-US" altLang="en-US" sz="2800" b="0" i="0" u="none" strike="noStrike" kern="0" cap="none" spc="0" normalizeH="0" baseline="0" noProof="0" dirty="0">
                <a:ln>
                  <a:noFill/>
                </a:ln>
                <a:solidFill>
                  <a:srgbClr val="3366CC"/>
                </a:solidFill>
                <a:effectLst/>
                <a:uLnTx/>
                <a:uFillTx/>
                <a:latin typeface="Arial"/>
                <a:ea typeface="+mn-ea"/>
                <a:cs typeface="+mn-cs"/>
              </a:rPr>
              <a:t>Aims to prevent users from accessing system</a:t>
            </a:r>
          </a:p>
          <a:p>
            <a:pPr marL="342900" marR="0" lvl="0" indent="-342900" algn="l" defTabSz="914400" rtl="0" eaLnBrk="1" fontAlgn="base" latinLnBrk="0" hangingPunct="1">
              <a:lnSpc>
                <a:spcPct val="100000"/>
              </a:lnSpc>
              <a:spcBef>
                <a:spcPct val="20000"/>
              </a:spcBef>
              <a:spcAft>
                <a:spcPct val="0"/>
              </a:spcAft>
              <a:buClr>
                <a:srgbClr val="3366CC"/>
              </a:buClr>
              <a:buSzPct val="65000"/>
              <a:buFont typeface="Wingdings" panose="05000000000000000000" pitchFamily="2" charset="2"/>
              <a:buChar char="n"/>
              <a:tabLst/>
              <a:defRPr/>
            </a:pPr>
            <a:r>
              <a:rPr kumimoji="0" lang="en-US" altLang="en-US" sz="2800" b="0" i="0" u="none" strike="noStrike" kern="0" cap="none" spc="0" normalizeH="0" baseline="0" noProof="0" dirty="0">
                <a:ln>
                  <a:noFill/>
                </a:ln>
                <a:solidFill>
                  <a:srgbClr val="3366CC"/>
                </a:solidFill>
                <a:effectLst/>
                <a:uLnTx/>
                <a:uFillTx/>
                <a:latin typeface="Arial"/>
                <a:ea typeface="+mn-ea"/>
                <a:cs typeface="+mn-cs"/>
              </a:rPr>
              <a:t>Requires a minimum of technical skill</a:t>
            </a:r>
          </a:p>
          <a:p>
            <a:pPr marL="342900" marR="0" lvl="0" indent="-342900" algn="l" defTabSz="914400" rtl="0" eaLnBrk="1" fontAlgn="base" latinLnBrk="0" hangingPunct="1">
              <a:lnSpc>
                <a:spcPct val="100000"/>
              </a:lnSpc>
              <a:spcBef>
                <a:spcPct val="20000"/>
              </a:spcBef>
              <a:spcAft>
                <a:spcPct val="0"/>
              </a:spcAft>
              <a:buClr>
                <a:srgbClr val="3366CC"/>
              </a:buClr>
              <a:buSzPct val="65000"/>
              <a:buFont typeface="Wingdings" panose="05000000000000000000" pitchFamily="2" charset="2"/>
              <a:buChar char="n"/>
              <a:tabLst/>
              <a:defRPr/>
            </a:pPr>
            <a:r>
              <a:rPr kumimoji="0" lang="en-US" altLang="en-US" sz="2800" b="0" i="0" u="none" strike="noStrike" kern="0" cap="none" spc="0" normalizeH="0" baseline="0" noProof="0" dirty="0">
                <a:ln>
                  <a:noFill/>
                </a:ln>
                <a:solidFill>
                  <a:srgbClr val="3366CC"/>
                </a:solidFill>
                <a:effectLst/>
                <a:uLnTx/>
                <a:uFillTx/>
                <a:latin typeface="Arial"/>
                <a:ea typeface="+mn-ea"/>
                <a:cs typeface="+mn-cs"/>
              </a:rPr>
              <a:t>Effective because computers and other systems have physical limitations</a:t>
            </a:r>
          </a:p>
          <a:p>
            <a:pPr marL="669925" marR="0" lvl="1" indent="-325438"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3366CC"/>
                </a:solidFill>
                <a:effectLst/>
                <a:uLnTx/>
                <a:uFillTx/>
                <a:latin typeface="Arial"/>
              </a:rPr>
              <a:t>Number of simultaneous users</a:t>
            </a:r>
          </a:p>
          <a:p>
            <a:pPr marL="669925" marR="0" lvl="1" indent="-325438"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3366CC"/>
                </a:solidFill>
                <a:effectLst/>
                <a:uLnTx/>
                <a:uFillTx/>
                <a:latin typeface="Arial"/>
              </a:rPr>
              <a:t>Size of files</a:t>
            </a:r>
          </a:p>
          <a:p>
            <a:pPr marL="669925" marR="0" lvl="1" indent="-325438"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3366CC"/>
                </a:solidFill>
                <a:effectLst/>
                <a:uLnTx/>
                <a:uFillTx/>
                <a:latin typeface="Arial"/>
              </a:rPr>
              <a:t>Speed of data transmission</a:t>
            </a:r>
          </a:p>
          <a:p>
            <a:pPr marL="669925" marR="0" lvl="1" indent="-325438"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3366CC"/>
                </a:solidFill>
                <a:effectLst/>
                <a:uLnTx/>
                <a:uFillTx/>
                <a:latin typeface="Arial"/>
              </a:rPr>
              <a:t>Amount of data stored</a:t>
            </a:r>
          </a:p>
          <a:p>
            <a:endParaRPr lang="en-US" dirty="0"/>
          </a:p>
        </p:txBody>
      </p:sp>
      <p:sp>
        <p:nvSpPr>
          <p:cNvPr id="4" name="Slide Number Placeholder 3">
            <a:extLst>
              <a:ext uri="{FF2B5EF4-FFF2-40B4-BE49-F238E27FC236}">
                <a16:creationId xmlns:a16="http://schemas.microsoft.com/office/drawing/2014/main" id="{9B6F0B8C-EAEE-8BA3-A6D2-6C563699292B}"/>
              </a:ext>
            </a:extLst>
          </p:cNvPr>
          <p:cNvSpPr>
            <a:spLocks noGrp="1"/>
          </p:cNvSpPr>
          <p:nvPr>
            <p:ph type="sldNum" idx="12"/>
          </p:nvPr>
        </p:nvSpPr>
        <p:spPr/>
        <p:txBody>
          <a:bodyPr/>
          <a:lstStyle/>
          <a:p>
            <a:fld id="{00000000-1234-1234-1234-123412341234}" type="slidenum">
              <a:rPr lang="en-GB" smtClean="0"/>
              <a:pPr/>
              <a:t>29</a:t>
            </a:fld>
            <a:endParaRPr lang="en-GB"/>
          </a:p>
        </p:txBody>
      </p:sp>
    </p:spTree>
    <p:extLst>
      <p:ext uri="{BB962C8B-B14F-4D97-AF65-F5344CB8AC3E}">
        <p14:creationId xmlns:p14="http://schemas.microsoft.com/office/powerpoint/2010/main" val="327016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3</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a:p>
            <a:r>
              <a:rPr lang="en-US" sz="2800" dirty="0">
                <a:solidFill>
                  <a:srgbClr val="FF0000"/>
                </a:solidFill>
              </a:rPr>
              <a:t>Attacks on the TCP protocol</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186676"/>
          </a:xfrm>
          <a:prstGeom prst="rect">
            <a:avLst/>
          </a:prstGeom>
        </p:spPr>
        <p:txBody>
          <a:bodyPr wrap="square">
            <a:spAutoFit/>
          </a:bodyPr>
          <a:lstStyle/>
          <a:p>
            <a:pPr marL="457200" indent="-457200">
              <a:lnSpc>
                <a:spcPct val="150000"/>
              </a:lnSpc>
              <a:buFont typeface="Arial" panose="020B0604020202020204" pitchFamily="34" charset="0"/>
              <a:buChar char="•"/>
            </a:pPr>
            <a:r>
              <a:rPr lang="en-US" sz="3200" i="1" dirty="0"/>
              <a:t>Attack on connect </a:t>
            </a:r>
            <a:r>
              <a:rPr lang="en-US" sz="3200" dirty="0"/>
              <a:t>– TCP SYN Flooding</a:t>
            </a:r>
          </a:p>
          <a:p>
            <a:pPr marL="457200" indent="-457200">
              <a:lnSpc>
                <a:spcPct val="150000"/>
              </a:lnSpc>
              <a:buFont typeface="Arial" panose="020B0604020202020204" pitchFamily="34" charset="0"/>
              <a:buChar char="•"/>
            </a:pPr>
            <a:r>
              <a:rPr lang="en-US" sz="3200" i="1" dirty="0"/>
              <a:t>Attack to terminate </a:t>
            </a:r>
            <a:r>
              <a:rPr lang="en-US" sz="3200" dirty="0"/>
              <a:t>-  TCP Reset Attack</a:t>
            </a:r>
          </a:p>
          <a:p>
            <a:pPr marL="457200" indent="-457200">
              <a:lnSpc>
                <a:spcPct val="150000"/>
              </a:lnSpc>
              <a:buFont typeface="Arial" panose="020B0604020202020204" pitchFamily="34" charset="0"/>
              <a:buChar char="•"/>
            </a:pPr>
            <a:r>
              <a:rPr lang="en-US" sz="3200" dirty="0"/>
              <a:t>Understanding Cookies</a:t>
            </a:r>
          </a:p>
          <a:p>
            <a:pPr marL="457200" indent="-457200">
              <a:lnSpc>
                <a:spcPct val="150000"/>
              </a:lnSpc>
              <a:buFont typeface="Arial" panose="020B0604020202020204" pitchFamily="34" charset="0"/>
              <a:buChar char="•"/>
            </a:pPr>
            <a:r>
              <a:rPr lang="en-US" sz="3200" i="1" dirty="0"/>
              <a:t>Attack during session </a:t>
            </a:r>
            <a:r>
              <a:rPr lang="en-US" sz="3200" dirty="0"/>
              <a:t>– TCP Hijacking Attack</a:t>
            </a:r>
          </a:p>
        </p:txBody>
      </p:sp>
    </p:spTree>
    <p:extLst>
      <p:ext uri="{BB962C8B-B14F-4D97-AF65-F5344CB8AC3E}">
        <p14:creationId xmlns:p14="http://schemas.microsoft.com/office/powerpoint/2010/main" val="2434809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A61D3-653E-A27F-B357-9D2EE1A5DF5B}"/>
              </a:ext>
            </a:extLst>
          </p:cNvPr>
          <p:cNvSpPr>
            <a:spLocks noGrp="1"/>
          </p:cNvSpPr>
          <p:nvPr>
            <p:ph type="title"/>
          </p:nvPr>
        </p:nvSpPr>
        <p:spPr/>
        <p:txBody>
          <a:bodyPr/>
          <a:lstStyle/>
          <a:p>
            <a:r>
              <a:rPr lang="en-US" altLang="en-US" dirty="0"/>
              <a:t>Common Tools Used for DoS Attacks</a:t>
            </a:r>
            <a:endParaRPr lang="en-US" dirty="0"/>
          </a:p>
        </p:txBody>
      </p:sp>
      <p:sp>
        <p:nvSpPr>
          <p:cNvPr id="4" name="Slide Number Placeholder 3">
            <a:extLst>
              <a:ext uri="{FF2B5EF4-FFF2-40B4-BE49-F238E27FC236}">
                <a16:creationId xmlns:a16="http://schemas.microsoft.com/office/drawing/2014/main" id="{5B67C5A2-325A-8CC9-3D86-C97EC6B3661C}"/>
              </a:ext>
            </a:extLst>
          </p:cNvPr>
          <p:cNvSpPr>
            <a:spLocks noGrp="1"/>
          </p:cNvSpPr>
          <p:nvPr>
            <p:ph type="sldNum" idx="12"/>
          </p:nvPr>
        </p:nvSpPr>
        <p:spPr/>
        <p:txBody>
          <a:bodyPr/>
          <a:lstStyle/>
          <a:p>
            <a:fld id="{00000000-1234-1234-1234-123412341234}" type="slidenum">
              <a:rPr lang="en-GB" smtClean="0"/>
              <a:pPr/>
              <a:t>30</a:t>
            </a:fld>
            <a:endParaRPr lang="en-GB"/>
          </a:p>
        </p:txBody>
      </p:sp>
      <p:sp>
        <p:nvSpPr>
          <p:cNvPr id="7" name="Rectangle 3">
            <a:extLst>
              <a:ext uri="{FF2B5EF4-FFF2-40B4-BE49-F238E27FC236}">
                <a16:creationId xmlns:a16="http://schemas.microsoft.com/office/drawing/2014/main" id="{E316107D-B15F-C985-D53D-7BD59E01028F}"/>
              </a:ext>
            </a:extLst>
          </p:cNvPr>
          <p:cNvSpPr txBox="1">
            <a:spLocks noChangeArrowheads="1"/>
          </p:cNvSpPr>
          <p:nvPr/>
        </p:nvSpPr>
        <p:spPr bwMode="auto">
          <a:xfrm>
            <a:off x="1732384" y="1629132"/>
            <a:ext cx="8229600" cy="471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accent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accent1"/>
                </a:solidFill>
                <a:latin typeface="+mn-lt"/>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accent1"/>
                </a:solidFill>
                <a:latin typeface="+mn-lt"/>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accent1"/>
                </a:solidFill>
                <a:latin typeface="+mn-lt"/>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accent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accent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accent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accent1"/>
                </a:solidFill>
                <a:latin typeface="+mn-lt"/>
              </a:defRPr>
            </a:lvl9pPr>
          </a:lstStyle>
          <a:p>
            <a:pPr marL="0" marR="0" lvl="0" indent="0" algn="l" defTabSz="914400" rtl="0" eaLnBrk="1" fontAlgn="base" latinLnBrk="0" hangingPunct="1">
              <a:lnSpc>
                <a:spcPct val="100000"/>
              </a:lnSpc>
              <a:spcBef>
                <a:spcPct val="20000"/>
              </a:spcBef>
              <a:spcAft>
                <a:spcPct val="0"/>
              </a:spcAft>
              <a:buClr>
                <a:srgbClr val="3366CC"/>
              </a:buClr>
              <a:buSzPct val="65000"/>
              <a:buFont typeface="Wingdings" panose="05000000000000000000" pitchFamily="2" charset="2"/>
              <a:buNone/>
              <a:tabLst/>
              <a:defRPr/>
            </a:pPr>
            <a:r>
              <a:rPr kumimoji="0" lang="en-US" altLang="en-US" sz="3000" b="0" i="0" u="none" strike="noStrike" kern="0" cap="none" spc="0" normalizeH="0" baseline="0" noProof="0" dirty="0">
                <a:ln>
                  <a:noFill/>
                </a:ln>
                <a:solidFill>
                  <a:srgbClr val="3366CC"/>
                </a:solidFill>
                <a:effectLst/>
                <a:uLnTx/>
                <a:uFillTx/>
                <a:latin typeface="Arial"/>
                <a:ea typeface="+mn-ea"/>
                <a:cs typeface="+mn-cs"/>
              </a:rPr>
              <a:t>Low Orbit Ion Cannon (LOIC)</a:t>
            </a:r>
          </a:p>
        </p:txBody>
      </p:sp>
      <p:pic>
        <p:nvPicPr>
          <p:cNvPr id="8" name="Picture 1">
            <a:extLst>
              <a:ext uri="{FF2B5EF4-FFF2-40B4-BE49-F238E27FC236}">
                <a16:creationId xmlns:a16="http://schemas.microsoft.com/office/drawing/2014/main" id="{059B2B41-6818-336D-644B-5CFF05215E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51523" y="2570519"/>
            <a:ext cx="6791321" cy="346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7299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A61D3-653E-A27F-B357-9D2EE1A5DF5B}"/>
              </a:ext>
            </a:extLst>
          </p:cNvPr>
          <p:cNvSpPr>
            <a:spLocks noGrp="1"/>
          </p:cNvSpPr>
          <p:nvPr>
            <p:ph type="title"/>
          </p:nvPr>
        </p:nvSpPr>
        <p:spPr/>
        <p:txBody>
          <a:bodyPr/>
          <a:lstStyle/>
          <a:p>
            <a:r>
              <a:rPr lang="en-US" altLang="en-US" dirty="0"/>
              <a:t>Common Tools Used for DoS Attacks</a:t>
            </a:r>
            <a:endParaRPr lang="en-US" dirty="0"/>
          </a:p>
        </p:txBody>
      </p:sp>
      <p:sp>
        <p:nvSpPr>
          <p:cNvPr id="4" name="Slide Number Placeholder 3">
            <a:extLst>
              <a:ext uri="{FF2B5EF4-FFF2-40B4-BE49-F238E27FC236}">
                <a16:creationId xmlns:a16="http://schemas.microsoft.com/office/drawing/2014/main" id="{5B67C5A2-325A-8CC9-3D86-C97EC6B3661C}"/>
              </a:ext>
            </a:extLst>
          </p:cNvPr>
          <p:cNvSpPr>
            <a:spLocks noGrp="1"/>
          </p:cNvSpPr>
          <p:nvPr>
            <p:ph type="sldNum" idx="12"/>
          </p:nvPr>
        </p:nvSpPr>
        <p:spPr/>
        <p:txBody>
          <a:bodyPr/>
          <a:lstStyle/>
          <a:p>
            <a:fld id="{00000000-1234-1234-1234-123412341234}" type="slidenum">
              <a:rPr lang="en-GB" smtClean="0"/>
              <a:pPr/>
              <a:t>31</a:t>
            </a:fld>
            <a:endParaRPr lang="en-GB"/>
          </a:p>
        </p:txBody>
      </p:sp>
      <p:sp>
        <p:nvSpPr>
          <p:cNvPr id="7" name="Rectangle 3">
            <a:extLst>
              <a:ext uri="{FF2B5EF4-FFF2-40B4-BE49-F238E27FC236}">
                <a16:creationId xmlns:a16="http://schemas.microsoft.com/office/drawing/2014/main" id="{E316107D-B15F-C985-D53D-7BD59E01028F}"/>
              </a:ext>
            </a:extLst>
          </p:cNvPr>
          <p:cNvSpPr txBox="1">
            <a:spLocks noChangeArrowheads="1"/>
          </p:cNvSpPr>
          <p:nvPr/>
        </p:nvSpPr>
        <p:spPr bwMode="auto">
          <a:xfrm>
            <a:off x="1744825" y="1610471"/>
            <a:ext cx="8229600" cy="471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accent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accent1"/>
                </a:solidFill>
                <a:latin typeface="+mn-lt"/>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accent1"/>
                </a:solidFill>
                <a:latin typeface="+mn-lt"/>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accent1"/>
                </a:solidFill>
                <a:latin typeface="+mn-lt"/>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accent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accent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accent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accent1"/>
                </a:solidFill>
                <a:latin typeface="+mn-lt"/>
              </a:defRPr>
            </a:lvl9pPr>
          </a:lstStyle>
          <a:p>
            <a:pPr marL="0" marR="0" lvl="0" indent="0" algn="l" defTabSz="914400" rtl="0" eaLnBrk="1" fontAlgn="base" latinLnBrk="0" hangingPunct="1">
              <a:lnSpc>
                <a:spcPct val="100000"/>
              </a:lnSpc>
              <a:spcBef>
                <a:spcPct val="20000"/>
              </a:spcBef>
              <a:spcAft>
                <a:spcPct val="0"/>
              </a:spcAft>
              <a:buClr>
                <a:srgbClr val="3366CC"/>
              </a:buClr>
              <a:buSzPct val="65000"/>
              <a:buFont typeface="Wingdings" panose="05000000000000000000" pitchFamily="2" charset="2"/>
              <a:buNone/>
              <a:tabLst/>
              <a:defRPr/>
            </a:pPr>
            <a:r>
              <a:rPr kumimoji="0" lang="en-US" altLang="en-US" sz="3000" b="0" i="0" u="none" strike="noStrike" kern="0" cap="none" spc="0" normalizeH="0" baseline="0" noProof="0" dirty="0">
                <a:ln>
                  <a:noFill/>
                </a:ln>
                <a:solidFill>
                  <a:srgbClr val="3366CC"/>
                </a:solidFill>
                <a:effectLst/>
                <a:uLnTx/>
                <a:uFillTx/>
                <a:latin typeface="Arial"/>
                <a:ea typeface="+mn-ea"/>
                <a:cs typeface="+mn-cs"/>
              </a:rPr>
              <a:t>High Orbit Ion </a:t>
            </a:r>
            <a:r>
              <a:rPr kumimoji="0" lang="en-US" altLang="en-US" sz="3000" b="0" i="0" u="none" strike="noStrike" kern="0" cap="none" spc="0" normalizeH="0" baseline="0" noProof="0">
                <a:ln>
                  <a:noFill/>
                </a:ln>
                <a:solidFill>
                  <a:srgbClr val="3366CC"/>
                </a:solidFill>
                <a:effectLst/>
                <a:uLnTx/>
                <a:uFillTx/>
                <a:latin typeface="Arial"/>
                <a:ea typeface="+mn-ea"/>
                <a:cs typeface="+mn-cs"/>
              </a:rPr>
              <a:t>Cannon (HOIC</a:t>
            </a:r>
            <a:r>
              <a:rPr kumimoji="0" lang="en-US" altLang="en-US" sz="3000" b="0" i="0" u="none" strike="noStrike" kern="0" cap="none" spc="0" normalizeH="0" baseline="0" noProof="0" dirty="0">
                <a:ln>
                  <a:noFill/>
                </a:ln>
                <a:solidFill>
                  <a:srgbClr val="3366CC"/>
                </a:solidFill>
                <a:effectLst/>
                <a:uLnTx/>
                <a:uFillTx/>
                <a:latin typeface="Arial"/>
                <a:ea typeface="+mn-ea"/>
                <a:cs typeface="+mn-cs"/>
              </a:rPr>
              <a:t>)</a:t>
            </a:r>
          </a:p>
        </p:txBody>
      </p:sp>
      <p:pic>
        <p:nvPicPr>
          <p:cNvPr id="1028" name="Picture 4" descr="What Is The High Orbit Ion Cannon (HOIC)? 🛠 Defend methods">
            <a:extLst>
              <a:ext uri="{FF2B5EF4-FFF2-40B4-BE49-F238E27FC236}">
                <a16:creationId xmlns:a16="http://schemas.microsoft.com/office/drawing/2014/main" id="{272D6529-D90C-DDA1-559F-D5E092C24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625" y="2170423"/>
            <a:ext cx="7620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941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2739" y="779064"/>
            <a:ext cx="9686522" cy="4512403"/>
          </a:xfrm>
        </p:spPr>
        <p:txBody>
          <a:bodyPr>
            <a:noAutofit/>
          </a:bodyPr>
          <a:lstStyle/>
          <a:p>
            <a:pPr>
              <a:lnSpc>
                <a:spcPct val="100000"/>
              </a:lnSpc>
            </a:pPr>
            <a:r>
              <a:rPr lang="en-US" sz="4400" b="1" dirty="0">
                <a:solidFill>
                  <a:schemeClr val="accent1"/>
                </a:solidFill>
                <a:latin typeface="Arial" panose="020B0604020202090204" pitchFamily="34" charset="0"/>
                <a:cs typeface="Arial" panose="020B0604020202090204" pitchFamily="34" charset="0"/>
              </a:rPr>
              <a:t>SEED Lab 2: TCP attacks Walkthrough</a:t>
            </a:r>
            <a:br>
              <a:rPr lang="en-US" sz="4400" dirty="0">
                <a:latin typeface="Arial" panose="020B0604020202090204" pitchFamily="34" charset="0"/>
                <a:cs typeface="Arial" panose="020B0604020202090204" pitchFamily="34" charset="0"/>
              </a:rPr>
            </a:br>
            <a:br>
              <a:rPr lang="en-US" sz="5400" dirty="0">
                <a:latin typeface="Arial" panose="020B0604020202090204" pitchFamily="34" charset="0"/>
                <a:cs typeface="Arial" panose="020B0604020202090204" pitchFamily="34" charset="0"/>
              </a:rPr>
            </a:br>
            <a:endParaRPr lang="en-US" sz="3600" dirty="0">
              <a:latin typeface="Arial" panose="020B0604020202090204" pitchFamily="34" charset="0"/>
              <a:cs typeface="Arial" panose="020B0604020202090204" pitchFamily="34" charset="0"/>
            </a:endParaRPr>
          </a:p>
        </p:txBody>
      </p:sp>
      <p:sp>
        <p:nvSpPr>
          <p:cNvPr id="3" name="Rectangle 2">
            <a:extLst>
              <a:ext uri="{FF2B5EF4-FFF2-40B4-BE49-F238E27FC236}">
                <a16:creationId xmlns:a16="http://schemas.microsoft.com/office/drawing/2014/main" id="{A87E1879-0069-B243-8147-9D593BC9507F}"/>
              </a:ext>
            </a:extLst>
          </p:cNvPr>
          <p:cNvSpPr/>
          <p:nvPr/>
        </p:nvSpPr>
        <p:spPr>
          <a:xfrm>
            <a:off x="4056550" y="5612750"/>
            <a:ext cx="4131259" cy="461665"/>
          </a:xfrm>
          <a:prstGeom prst="rect">
            <a:avLst/>
          </a:prstGeom>
        </p:spPr>
        <p:txBody>
          <a:bodyPr wrap="none">
            <a:spAutoFit/>
          </a:bodyPr>
          <a:lstStyle/>
          <a:p>
            <a:r>
              <a:rPr lang="en-US" sz="2400" b="1" dirty="0">
                <a:solidFill>
                  <a:srgbClr val="FF0000"/>
                </a:solidFill>
                <a:latin typeface="Arial" panose="020B0604020202020204" pitchFamily="34" charset="0"/>
                <a:cs typeface="Arial" panose="020B0604020202020204" pitchFamily="34" charset="0"/>
              </a:rPr>
              <a:t>Submission Due: </a:t>
            </a:r>
            <a:r>
              <a:rPr lang="en-US" altLang="zh-CN" sz="2400" b="1" dirty="0">
                <a:solidFill>
                  <a:srgbClr val="FF0000"/>
                </a:solidFill>
                <a:latin typeface="Arial" panose="020B0604020202020204" pitchFamily="34" charset="0"/>
                <a:cs typeface="Arial" panose="020B0604020202020204" pitchFamily="34" charset="0"/>
              </a:rPr>
              <a:t>Feb</a:t>
            </a:r>
            <a:r>
              <a:rPr lang="en-US" sz="2400" b="1" dirty="0">
                <a:solidFill>
                  <a:srgbClr val="FF0000"/>
                </a:solidFill>
                <a:latin typeface="Arial" panose="020B0604020202020204" pitchFamily="34" charset="0"/>
                <a:cs typeface="Arial" panose="020B0604020202020204" pitchFamily="34" charset="0"/>
              </a:rPr>
              <a:t>. 16th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4</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a:p>
            <a:r>
              <a:rPr lang="en-US" sz="2800" dirty="0">
                <a:solidFill>
                  <a:srgbClr val="FF0000"/>
                </a:solidFill>
              </a:rPr>
              <a:t>Attacks on the TCP protocol</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186676"/>
          </a:xfrm>
          <a:prstGeom prst="rect">
            <a:avLst/>
          </a:prstGeom>
        </p:spPr>
        <p:txBody>
          <a:bodyPr wrap="square">
            <a:spAutoFit/>
          </a:bodyPr>
          <a:lstStyle/>
          <a:p>
            <a:pPr marL="457200" indent="-457200">
              <a:lnSpc>
                <a:spcPct val="150000"/>
              </a:lnSpc>
              <a:buFont typeface="Arial" panose="020B0604020202020204" pitchFamily="34" charset="0"/>
              <a:buChar char="•"/>
            </a:pPr>
            <a:r>
              <a:rPr lang="en-US" sz="3200" i="1" dirty="0">
                <a:solidFill>
                  <a:srgbClr val="FF0000"/>
                </a:solidFill>
              </a:rPr>
              <a:t>Attack on connect </a:t>
            </a:r>
            <a:r>
              <a:rPr lang="en-US" sz="3200" dirty="0">
                <a:solidFill>
                  <a:srgbClr val="FF0000"/>
                </a:solidFill>
              </a:rPr>
              <a:t>– TCP SYN Flooding</a:t>
            </a:r>
          </a:p>
          <a:p>
            <a:pPr marL="457200" indent="-457200">
              <a:lnSpc>
                <a:spcPct val="150000"/>
              </a:lnSpc>
              <a:buFont typeface="Arial" panose="020B0604020202020204" pitchFamily="34" charset="0"/>
              <a:buChar char="•"/>
            </a:pPr>
            <a:r>
              <a:rPr lang="en-US" sz="3200" i="1" dirty="0"/>
              <a:t>Attack to terminate </a:t>
            </a:r>
            <a:r>
              <a:rPr lang="en-US" sz="3200" dirty="0"/>
              <a:t>-  TCP Reset Attack</a:t>
            </a:r>
          </a:p>
          <a:p>
            <a:pPr marL="457200" indent="-457200">
              <a:lnSpc>
                <a:spcPct val="150000"/>
              </a:lnSpc>
              <a:buFont typeface="Arial" panose="020B0604020202020204" pitchFamily="34" charset="0"/>
              <a:buChar char="•"/>
            </a:pPr>
            <a:r>
              <a:rPr lang="en-US" sz="3200" dirty="0"/>
              <a:t>Understanding Cookies</a:t>
            </a:r>
          </a:p>
          <a:p>
            <a:pPr marL="457200" indent="-457200">
              <a:lnSpc>
                <a:spcPct val="150000"/>
              </a:lnSpc>
              <a:buFont typeface="Arial" panose="020B0604020202020204" pitchFamily="34" charset="0"/>
              <a:buChar char="•"/>
            </a:pPr>
            <a:r>
              <a:rPr lang="en-US" sz="3200" i="1" dirty="0"/>
              <a:t>Attack during session </a:t>
            </a:r>
            <a:r>
              <a:rPr lang="en-US" sz="3200" dirty="0"/>
              <a:t>– TCP Hijacking Attack</a:t>
            </a:r>
          </a:p>
        </p:txBody>
      </p:sp>
    </p:spTree>
    <p:extLst>
      <p:ext uri="{BB962C8B-B14F-4D97-AF65-F5344CB8AC3E}">
        <p14:creationId xmlns:p14="http://schemas.microsoft.com/office/powerpoint/2010/main" val="2914323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1835700" y="297329"/>
            <a:ext cx="8520600" cy="572700"/>
          </a:xfrm>
          <a:prstGeom prst="rect">
            <a:avLst/>
          </a:prstGeom>
        </p:spPr>
        <p:txBody>
          <a:bodyPr vert="horz" wrap="square" lIns="91425" tIns="91425" rIns="91425" bIns="91425" rtlCol="0" anchor="t" anchorCtr="0">
            <a:noAutofit/>
          </a:bodyPr>
          <a:lstStyle/>
          <a:p>
            <a:r>
              <a:rPr lang="en-GB" dirty="0"/>
              <a:t>SYN Flooding Attack</a:t>
            </a:r>
          </a:p>
        </p:txBody>
      </p:sp>
      <p:sp>
        <p:nvSpPr>
          <p:cNvPr id="160" name="Shape 160"/>
          <p:cNvSpPr txBox="1">
            <a:spLocks noGrp="1"/>
          </p:cNvSpPr>
          <p:nvPr>
            <p:ph type="body" idx="1"/>
          </p:nvPr>
        </p:nvSpPr>
        <p:spPr>
          <a:xfrm>
            <a:off x="1751033" y="1642099"/>
            <a:ext cx="5259366" cy="3416400"/>
          </a:xfrm>
          <a:prstGeom prst="rect">
            <a:avLst/>
          </a:prstGeom>
        </p:spPr>
        <p:txBody>
          <a:bodyPr vert="horz" wrap="square" lIns="91425" tIns="91425" rIns="91425" bIns="91425" rtlCol="0" anchor="t" anchorCtr="0">
            <a:noAutofit/>
          </a:bodyPr>
          <a:lstStyle/>
          <a:p>
            <a:pPr marL="0" indent="0">
              <a:buNone/>
            </a:pPr>
            <a:r>
              <a:rPr lang="en-GB" sz="2000" b="1" dirty="0">
                <a:solidFill>
                  <a:srgbClr val="000000"/>
                </a:solidFill>
              </a:rPr>
              <a:t>Idea : </a:t>
            </a:r>
            <a:r>
              <a:rPr lang="en-GB" sz="2000" dirty="0">
                <a:solidFill>
                  <a:srgbClr val="FF0000"/>
                </a:solidFill>
              </a:rPr>
              <a:t>To fill the queue storing the half-open connections so that there will be no space to store TCB for any new half-open connection, basically the server cannot accept any new SYN packets.</a:t>
            </a:r>
          </a:p>
          <a:p>
            <a:pPr marL="0" indent="0">
              <a:spcAft>
                <a:spcPts val="600"/>
              </a:spcAft>
              <a:buNone/>
            </a:pPr>
            <a:endParaRPr lang="en-GB" sz="2000" b="1" dirty="0">
              <a:solidFill>
                <a:srgbClr val="000000"/>
              </a:solidFill>
            </a:endParaRPr>
          </a:p>
          <a:p>
            <a:pPr marL="0" indent="0">
              <a:spcAft>
                <a:spcPts val="600"/>
              </a:spcAft>
              <a:buNone/>
            </a:pPr>
            <a:r>
              <a:rPr lang="en-GB" sz="2000" b="1" dirty="0">
                <a:solidFill>
                  <a:srgbClr val="000000"/>
                </a:solidFill>
              </a:rPr>
              <a:t>Steps to achieve this : </a:t>
            </a:r>
            <a:r>
              <a:rPr lang="en-GB" sz="2000" dirty="0">
                <a:solidFill>
                  <a:srgbClr val="000000"/>
                </a:solidFill>
              </a:rPr>
              <a:t>Continuously send a lot of SYN packets to the server. This consumes the space in the queue by inserting the TCB record</a:t>
            </a:r>
          </a:p>
          <a:p>
            <a:pPr marL="457200">
              <a:spcAft>
                <a:spcPts val="600"/>
              </a:spcAft>
              <a:buClr>
                <a:srgbClr val="000000"/>
              </a:buClr>
            </a:pPr>
            <a:r>
              <a:rPr lang="en-GB" sz="2000" dirty="0">
                <a:solidFill>
                  <a:srgbClr val="000000"/>
                </a:solidFill>
              </a:rPr>
              <a:t>Do not finish the 3rd step of handshake as it will dequeue the TCB record</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399" y="1642099"/>
            <a:ext cx="3237178" cy="2852928"/>
          </a:xfrm>
          <a:prstGeom prst="rect">
            <a:avLst/>
          </a:prstGeom>
        </p:spPr>
      </p:pic>
      <p:sp>
        <p:nvSpPr>
          <p:cNvPr id="4" name="Rectangle 3">
            <a:extLst>
              <a:ext uri="{FF2B5EF4-FFF2-40B4-BE49-F238E27FC236}">
                <a16:creationId xmlns:a16="http://schemas.microsoft.com/office/drawing/2014/main" id="{EA11C099-B682-3C4B-BCB2-AB0D850EBA45}"/>
              </a:ext>
            </a:extLst>
          </p:cNvPr>
          <p:cNvSpPr/>
          <p:nvPr/>
        </p:nvSpPr>
        <p:spPr>
          <a:xfrm>
            <a:off x="1970429" y="6003122"/>
            <a:ext cx="8520599" cy="646331"/>
          </a:xfrm>
          <a:prstGeom prst="rect">
            <a:avLst/>
          </a:prstGeom>
        </p:spPr>
        <p:txBody>
          <a:bodyPr wrap="square">
            <a:spAutoFit/>
          </a:bodyPr>
          <a:lstStyle/>
          <a:p>
            <a:pPr marL="114300">
              <a:spcAft>
                <a:spcPts val="1200"/>
              </a:spcAft>
              <a:buClr>
                <a:srgbClr val="000000"/>
              </a:buClr>
              <a:buSzPts val="1800"/>
            </a:pPr>
            <a:r>
              <a:rPr lang="en-GB" i="1" dirty="0">
                <a:solidFill>
                  <a:srgbClr val="0432FF"/>
                </a:solidFill>
                <a:latin typeface="Arial" panose="020B0604020202020204" pitchFamily="34" charset="0"/>
                <a:cs typeface="Arial" panose="020B0604020202020204" pitchFamily="34" charset="0"/>
              </a:rPr>
              <a:t>When flooding the server with SYN packets, attackers use random source IP addresses; otherwise the attacks may be blocked by the firewalls…</a:t>
            </a:r>
          </a:p>
        </p:txBody>
      </p:sp>
      <p:sp>
        <p:nvSpPr>
          <p:cNvPr id="6" name="Slide Number Placeholder 5">
            <a:extLst>
              <a:ext uri="{FF2B5EF4-FFF2-40B4-BE49-F238E27FC236}">
                <a16:creationId xmlns:a16="http://schemas.microsoft.com/office/drawing/2014/main" id="{626D46D0-44C1-B141-9987-E92AB11CBA7E}"/>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5</a:t>
            </a:fld>
            <a:endParaRPr lang="en-US" dirty="0"/>
          </a:p>
        </p:txBody>
      </p:sp>
    </p:spTree>
    <p:extLst>
      <p:ext uri="{BB962C8B-B14F-4D97-AF65-F5344CB8AC3E}">
        <p14:creationId xmlns:p14="http://schemas.microsoft.com/office/powerpoint/2010/main" val="428526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835700" y="387875"/>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Launching SYN Flooding Attack </a:t>
            </a:r>
            <a:br>
              <a:rPr lang="en-GB" dirty="0"/>
            </a:br>
            <a:r>
              <a:rPr lang="en-GB" dirty="0"/>
              <a:t>– Before Attacking</a:t>
            </a:r>
          </a:p>
        </p:txBody>
      </p:sp>
      <p:pic>
        <p:nvPicPr>
          <p:cNvPr id="173" name="Shape 173"/>
          <p:cNvPicPr preferRelativeResize="0"/>
          <p:nvPr/>
        </p:nvPicPr>
        <p:blipFill>
          <a:blip r:embed="rId3">
            <a:alphaModFix/>
          </a:blip>
          <a:stretch>
            <a:fillRect/>
          </a:stretch>
        </p:blipFill>
        <p:spPr>
          <a:xfrm>
            <a:off x="1835700" y="2351627"/>
            <a:ext cx="5860500" cy="2639875"/>
          </a:xfrm>
          <a:prstGeom prst="rect">
            <a:avLst/>
          </a:prstGeom>
          <a:noFill/>
          <a:ln>
            <a:noFill/>
          </a:ln>
        </p:spPr>
      </p:pic>
      <p:sp>
        <p:nvSpPr>
          <p:cNvPr id="174" name="Shape 174"/>
          <p:cNvSpPr txBox="1"/>
          <p:nvPr/>
        </p:nvSpPr>
        <p:spPr>
          <a:xfrm>
            <a:off x="7889368" y="3501764"/>
            <a:ext cx="2360344" cy="2743393"/>
          </a:xfrm>
          <a:prstGeom prst="rect">
            <a:avLst/>
          </a:prstGeom>
          <a:noFill/>
          <a:ln>
            <a:solidFill>
              <a:schemeClr val="tx1"/>
            </a:solidFill>
          </a:ln>
        </p:spPr>
        <p:txBody>
          <a:bodyPr wrap="square" lIns="91425" tIns="91425" rIns="91425" bIns="91425" anchor="t" anchorCtr="0">
            <a:noAutofit/>
          </a:bodyPr>
          <a:lstStyle/>
          <a:p>
            <a:r>
              <a:rPr lang="en-GB" sz="1600" b="1" dirty="0">
                <a:latin typeface="Arial" panose="020B0604020202020204" pitchFamily="34" charset="0"/>
                <a:cs typeface="Arial" panose="020B0604020202020204" pitchFamily="34" charset="0"/>
              </a:rPr>
              <a:t>TCP States</a:t>
            </a:r>
          </a:p>
          <a:p>
            <a:pPr marL="285750" indent="-285750">
              <a:buFont typeface="Arial" panose="020B0604020202020204" pitchFamily="34" charset="0"/>
              <a:buChar char="•"/>
            </a:pPr>
            <a:r>
              <a:rPr lang="en-GB" dirty="0">
                <a:solidFill>
                  <a:srgbClr val="002060"/>
                </a:solidFill>
                <a:latin typeface="Arial" panose="020B0604020202020204" pitchFamily="34" charset="0"/>
                <a:cs typeface="Arial" panose="020B0604020202020204" pitchFamily="34" charset="0"/>
              </a:rPr>
              <a:t>LISTEN</a:t>
            </a:r>
            <a:r>
              <a:rPr lang="en-GB" dirty="0">
                <a:latin typeface="Arial" panose="020B0604020202020204" pitchFamily="34" charset="0"/>
                <a:cs typeface="Arial" panose="020B0604020202020204" pitchFamily="34" charset="0"/>
              </a:rPr>
              <a:t>: waiting for TCP connection.</a:t>
            </a:r>
          </a:p>
          <a:p>
            <a:pPr marL="285750" indent="-285750">
              <a:buFont typeface="Arial" panose="020B0604020202020204" pitchFamily="34" charset="0"/>
              <a:buChar char="•"/>
            </a:pPr>
            <a:r>
              <a:rPr lang="en-GB" dirty="0">
                <a:solidFill>
                  <a:srgbClr val="002060"/>
                </a:solidFill>
                <a:latin typeface="Arial" panose="020B0604020202020204" pitchFamily="34" charset="0"/>
                <a:cs typeface="Arial" panose="020B0604020202020204" pitchFamily="34" charset="0"/>
              </a:rPr>
              <a:t>ESTABLISHED</a:t>
            </a:r>
            <a:r>
              <a:rPr lang="en-GB" dirty="0">
                <a:latin typeface="Arial" panose="020B0604020202020204" pitchFamily="34" charset="0"/>
                <a:cs typeface="Arial" panose="020B0604020202020204" pitchFamily="34" charset="0"/>
              </a:rPr>
              <a:t>: completed 3-way handshake</a:t>
            </a:r>
          </a:p>
          <a:p>
            <a:pPr marL="285750" indent="-285750">
              <a:buFont typeface="Arial" panose="020B0604020202020204" pitchFamily="34" charset="0"/>
              <a:buChar char="•"/>
            </a:pPr>
            <a:r>
              <a:rPr lang="en-GB" dirty="0">
                <a:solidFill>
                  <a:srgbClr val="002060"/>
                </a:solidFill>
                <a:latin typeface="Arial" panose="020B0604020202020204" pitchFamily="34" charset="0"/>
                <a:cs typeface="Arial" panose="020B0604020202020204" pitchFamily="34" charset="0"/>
              </a:rPr>
              <a:t>SYN_RECV</a:t>
            </a:r>
            <a:r>
              <a:rPr lang="en-GB" dirty="0">
                <a:latin typeface="Arial" panose="020B0604020202020204" pitchFamily="34" charset="0"/>
                <a:cs typeface="Arial" panose="020B0604020202020204" pitchFamily="34" charset="0"/>
              </a:rPr>
              <a:t>: half-open connections</a:t>
            </a:r>
          </a:p>
        </p:txBody>
      </p:sp>
      <p:sp>
        <p:nvSpPr>
          <p:cNvPr id="3" name="Right Arrow 2"/>
          <p:cNvSpPr/>
          <p:nvPr/>
        </p:nvSpPr>
        <p:spPr>
          <a:xfrm rot="10800000">
            <a:off x="7789333" y="2735996"/>
            <a:ext cx="448734" cy="262467"/>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238069" y="2697950"/>
            <a:ext cx="217296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Check the TCP states</a:t>
            </a:r>
          </a:p>
        </p:txBody>
      </p:sp>
      <p:sp>
        <p:nvSpPr>
          <p:cNvPr id="7" name="Slide Number Placeholder 5">
            <a:extLst>
              <a:ext uri="{FF2B5EF4-FFF2-40B4-BE49-F238E27FC236}">
                <a16:creationId xmlns:a16="http://schemas.microsoft.com/office/drawing/2014/main" id="{98CF72FF-FAD5-D543-B5BB-823F1C081C76}"/>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6</a:t>
            </a:fld>
            <a:endParaRPr lang="en-US" dirty="0"/>
          </a:p>
        </p:txBody>
      </p:sp>
    </p:spTree>
    <p:extLst>
      <p:ext uri="{BB962C8B-B14F-4D97-AF65-F5344CB8AC3E}">
        <p14:creationId xmlns:p14="http://schemas.microsoft.com/office/powerpoint/2010/main" val="1026168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1835700" y="446485"/>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SYN Flooding Attack – Launch the Attack</a:t>
            </a:r>
          </a:p>
        </p:txBody>
      </p:sp>
      <p:pic>
        <p:nvPicPr>
          <p:cNvPr id="183" name="Shape 183"/>
          <p:cNvPicPr preferRelativeResize="0"/>
          <p:nvPr/>
        </p:nvPicPr>
        <p:blipFill>
          <a:blip r:embed="rId3">
            <a:alphaModFix/>
          </a:blip>
          <a:stretch>
            <a:fillRect/>
          </a:stretch>
        </p:blipFill>
        <p:spPr>
          <a:xfrm>
            <a:off x="1770435" y="3532058"/>
            <a:ext cx="5380600" cy="225709"/>
          </a:xfrm>
          <a:prstGeom prst="rect">
            <a:avLst/>
          </a:prstGeom>
          <a:noFill/>
          <a:ln>
            <a:noFill/>
          </a:ln>
        </p:spPr>
      </p:pic>
      <p:pic>
        <p:nvPicPr>
          <p:cNvPr id="184" name="Shape 184"/>
          <p:cNvPicPr preferRelativeResize="0"/>
          <p:nvPr/>
        </p:nvPicPr>
        <p:blipFill>
          <a:blip r:embed="rId4">
            <a:alphaModFix/>
          </a:blip>
          <a:stretch>
            <a:fillRect/>
          </a:stretch>
        </p:blipFill>
        <p:spPr>
          <a:xfrm>
            <a:off x="1835700" y="5263379"/>
            <a:ext cx="5097976" cy="572700"/>
          </a:xfrm>
          <a:prstGeom prst="rect">
            <a:avLst/>
          </a:prstGeom>
          <a:noFill/>
          <a:ln>
            <a:noFill/>
          </a:ln>
        </p:spPr>
      </p:pic>
      <p:grpSp>
        <p:nvGrpSpPr>
          <p:cNvPr id="2" name="Group 1"/>
          <p:cNvGrpSpPr/>
          <p:nvPr/>
        </p:nvGrpSpPr>
        <p:grpSpPr>
          <a:xfrm>
            <a:off x="1795317" y="3806441"/>
            <a:ext cx="5097975" cy="936710"/>
            <a:chOff x="271313" y="1520281"/>
            <a:chExt cx="5097975" cy="936710"/>
          </a:xfrm>
        </p:grpSpPr>
        <p:pic>
          <p:nvPicPr>
            <p:cNvPr id="182" name="Shape 182"/>
            <p:cNvPicPr preferRelativeResize="0"/>
            <p:nvPr/>
          </p:nvPicPr>
          <p:blipFill>
            <a:blip r:embed="rId5">
              <a:alphaModFix/>
            </a:blip>
            <a:stretch>
              <a:fillRect/>
            </a:stretch>
          </p:blipFill>
          <p:spPr>
            <a:xfrm>
              <a:off x="271313" y="1844055"/>
              <a:ext cx="5097975" cy="612936"/>
            </a:xfrm>
            <a:prstGeom prst="rect">
              <a:avLst/>
            </a:prstGeom>
            <a:noFill/>
            <a:ln>
              <a:noFill/>
            </a:ln>
          </p:spPr>
        </p:pic>
        <p:pic>
          <p:nvPicPr>
            <p:cNvPr id="181" name="Shape 181"/>
            <p:cNvPicPr preferRelativeResize="0"/>
            <p:nvPr/>
          </p:nvPicPr>
          <p:blipFill>
            <a:blip r:embed="rId6">
              <a:alphaModFix/>
            </a:blip>
            <a:stretch>
              <a:fillRect/>
            </a:stretch>
          </p:blipFill>
          <p:spPr>
            <a:xfrm>
              <a:off x="271313" y="1520281"/>
              <a:ext cx="5097975" cy="323774"/>
            </a:xfrm>
            <a:prstGeom prst="rect">
              <a:avLst/>
            </a:prstGeom>
            <a:noFill/>
            <a:ln>
              <a:noFill/>
            </a:ln>
          </p:spPr>
        </p:pic>
      </p:grpSp>
      <p:sp>
        <p:nvSpPr>
          <p:cNvPr id="3" name="Rectangle 2"/>
          <p:cNvSpPr/>
          <p:nvPr/>
        </p:nvSpPr>
        <p:spPr>
          <a:xfrm>
            <a:off x="1745556" y="2058342"/>
            <a:ext cx="7083916" cy="646331"/>
          </a:xfrm>
          <a:prstGeom prst="rect">
            <a:avLst/>
          </a:prstGeom>
        </p:spPr>
        <p:txBody>
          <a:bodyPr wrap="square">
            <a:spAutoFit/>
          </a:bodyPr>
          <a:lstStyle/>
          <a:p>
            <a:pPr marL="169863" indent="-169863">
              <a:buClr>
                <a:srgbClr val="000000"/>
              </a:buClr>
              <a:buFont typeface="Arial" panose="020B0604020202020204" pitchFamily="34" charset="0"/>
              <a:buChar char="•"/>
            </a:pPr>
            <a:r>
              <a:rPr lang="en-GB" dirty="0">
                <a:latin typeface="Arial" panose="020B0604020202020204" pitchFamily="34" charset="0"/>
                <a:cs typeface="Arial" panose="020B0604020202020204" pitchFamily="34" charset="0"/>
              </a:rPr>
              <a:t>Turn off the SYN Cookie countermeasure:</a:t>
            </a:r>
          </a:p>
          <a:p>
            <a:r>
              <a:rPr lang="en-GB" i="1" dirty="0">
                <a:latin typeface="Courier New" panose="02070309020205020404" pitchFamily="49" charset="0"/>
                <a:cs typeface="Courier New" panose="02070309020205020404" pitchFamily="49" charset="0"/>
              </a:rPr>
              <a:t>   $</a:t>
            </a:r>
            <a:r>
              <a:rPr lang="en-GB" i="1" dirty="0" err="1">
                <a:latin typeface="Courier New" panose="02070309020205020404" pitchFamily="49" charset="0"/>
                <a:cs typeface="Courier New" panose="02070309020205020404" pitchFamily="49" charset="0"/>
              </a:rPr>
              <a:t>sudo</a:t>
            </a:r>
            <a:r>
              <a:rPr lang="en-GB" i="1" dirty="0">
                <a:latin typeface="Courier New" panose="02070309020205020404" pitchFamily="49" charset="0"/>
                <a:cs typeface="Courier New" panose="02070309020205020404" pitchFamily="49" charset="0"/>
              </a:rPr>
              <a:t> </a:t>
            </a:r>
            <a:r>
              <a:rPr lang="en-GB" i="1" dirty="0" err="1">
                <a:latin typeface="Courier New" panose="02070309020205020404" pitchFamily="49" charset="0"/>
                <a:cs typeface="Courier New" panose="02070309020205020404" pitchFamily="49" charset="0"/>
              </a:rPr>
              <a:t>sysctl</a:t>
            </a:r>
            <a:r>
              <a:rPr lang="en-GB" i="1" dirty="0">
                <a:latin typeface="Courier New" panose="02070309020205020404" pitchFamily="49" charset="0"/>
                <a:cs typeface="Courier New" panose="02070309020205020404" pitchFamily="49" charset="0"/>
              </a:rPr>
              <a:t> -w net.ipv4.tcp_syncookies=0</a:t>
            </a:r>
          </a:p>
        </p:txBody>
      </p:sp>
      <p:sp>
        <p:nvSpPr>
          <p:cNvPr id="4" name="Rectangle 3"/>
          <p:cNvSpPr/>
          <p:nvPr/>
        </p:nvSpPr>
        <p:spPr>
          <a:xfrm>
            <a:off x="1745556" y="3144826"/>
            <a:ext cx="3684342" cy="369332"/>
          </a:xfrm>
          <a:prstGeom prst="rect">
            <a:avLst/>
          </a:prstGeom>
        </p:spPr>
        <p:txBody>
          <a:bodyPr wrap="none">
            <a:spAutoFit/>
          </a:bodyPr>
          <a:lstStyle/>
          <a:p>
            <a:pPr marL="169863" indent="-169863">
              <a:buClr>
                <a:srgbClr val="000000"/>
              </a:buClr>
              <a:buFont typeface="Arial" panose="020B0604020202020204" pitchFamily="34" charset="0"/>
              <a:buChar char="•"/>
            </a:pPr>
            <a:r>
              <a:rPr lang="en-GB" dirty="0">
                <a:latin typeface="Arial" panose="020B0604020202020204" pitchFamily="34" charset="0"/>
                <a:cs typeface="Arial" panose="020B0604020202020204" pitchFamily="34" charset="0"/>
              </a:rPr>
              <a:t>Launch the attack using </a:t>
            </a:r>
            <a:r>
              <a:rPr lang="en-GB" dirty="0" err="1">
                <a:solidFill>
                  <a:srgbClr val="FF0000"/>
                </a:solidFill>
                <a:latin typeface="Courier New" panose="02070309020205020404" pitchFamily="49" charset="0"/>
                <a:cs typeface="Courier New" panose="02070309020205020404" pitchFamily="49" charset="0"/>
              </a:rPr>
              <a:t>netwox</a:t>
            </a:r>
            <a:endParaRPr lang="en-GB" dirty="0">
              <a:solidFill>
                <a:srgbClr val="FF0000"/>
              </a:solidFill>
              <a:latin typeface="Courier New" panose="02070309020205020404" pitchFamily="49" charset="0"/>
              <a:cs typeface="Courier New" panose="02070309020205020404" pitchFamily="49" charset="0"/>
            </a:endParaRPr>
          </a:p>
        </p:txBody>
      </p:sp>
      <p:sp>
        <p:nvSpPr>
          <p:cNvPr id="12" name="Rectangle 11"/>
          <p:cNvSpPr/>
          <p:nvPr/>
        </p:nvSpPr>
        <p:spPr>
          <a:xfrm>
            <a:off x="1795316" y="4897648"/>
            <a:ext cx="1010533" cy="369332"/>
          </a:xfrm>
          <a:prstGeom prst="rect">
            <a:avLst/>
          </a:prstGeom>
        </p:spPr>
        <p:txBody>
          <a:bodyPr wrap="none">
            <a:spAutoFit/>
          </a:bodyPr>
          <a:lstStyle/>
          <a:p>
            <a:pPr marL="169863" indent="-169863">
              <a:buClr>
                <a:srgbClr val="000000"/>
              </a:buClr>
              <a:buFont typeface="Arial" panose="020B0604020202020204" pitchFamily="34" charset="0"/>
              <a:buChar char="•"/>
            </a:pPr>
            <a:r>
              <a:rPr lang="en-GB" dirty="0">
                <a:latin typeface="Arial" panose="020B0604020202020204" pitchFamily="34" charset="0"/>
                <a:cs typeface="Arial" panose="020B0604020202020204" pitchFamily="34" charset="0"/>
              </a:rPr>
              <a:t>Result</a:t>
            </a:r>
          </a:p>
        </p:txBody>
      </p:sp>
      <p:sp>
        <p:nvSpPr>
          <p:cNvPr id="6" name="TextBox 5"/>
          <p:cNvSpPr txBox="1"/>
          <p:nvPr/>
        </p:nvSpPr>
        <p:spPr>
          <a:xfrm>
            <a:off x="7222067" y="2716968"/>
            <a:ext cx="3249672" cy="646331"/>
          </a:xfrm>
          <a:prstGeom prst="rect">
            <a:avLst/>
          </a:prstGeom>
          <a:noFill/>
          <a:ln>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Targeting telnet server port 23 with SYN packets</a:t>
            </a:r>
          </a:p>
        </p:txBody>
      </p:sp>
      <p:cxnSp>
        <p:nvCxnSpPr>
          <p:cNvPr id="9" name="Straight Arrow Connector 8"/>
          <p:cNvCxnSpPr>
            <a:cxnSpLocks/>
          </p:cNvCxnSpPr>
          <p:nvPr/>
        </p:nvCxnSpPr>
        <p:spPr>
          <a:xfrm flipH="1">
            <a:off x="6193277" y="2901634"/>
            <a:ext cx="1028790" cy="58174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B0D5D21A-D1C9-0E4E-80C2-05D1C58F1DF2}"/>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7</a:t>
            </a:fld>
            <a:endParaRPr lang="en-US" dirty="0"/>
          </a:p>
        </p:txBody>
      </p:sp>
      <p:sp>
        <p:nvSpPr>
          <p:cNvPr id="5" name="TextBox 4">
            <a:extLst>
              <a:ext uri="{FF2B5EF4-FFF2-40B4-BE49-F238E27FC236}">
                <a16:creationId xmlns:a16="http://schemas.microsoft.com/office/drawing/2014/main" id="{3E75313C-05D2-C845-A5C2-AC54090262BE}"/>
              </a:ext>
            </a:extLst>
          </p:cNvPr>
          <p:cNvSpPr txBox="1"/>
          <p:nvPr/>
        </p:nvSpPr>
        <p:spPr>
          <a:xfrm>
            <a:off x="1770436" y="6064098"/>
            <a:ext cx="8816561"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NOTE</a:t>
            </a:r>
            <a:r>
              <a:rPr lang="en-US" dirty="0">
                <a:solidFill>
                  <a:srgbClr val="C00000"/>
                </a:solidFill>
                <a:latin typeface="Arial" panose="020B0604020202020204" pitchFamily="34" charset="0"/>
                <a:cs typeface="Arial" panose="020B0604020202020204" pitchFamily="34" charset="0"/>
              </a:rPr>
              <a:t>: In your SEED Lab-2, you will use </a:t>
            </a:r>
            <a:r>
              <a:rPr lang="en-US" dirty="0" err="1">
                <a:solidFill>
                  <a:srgbClr val="C00000"/>
                </a:solidFill>
                <a:latin typeface="Arial" panose="020B0604020202020204" pitchFamily="34" charset="0"/>
                <a:cs typeface="Arial" panose="020B0604020202020204" pitchFamily="34" charset="0"/>
              </a:rPr>
              <a:t>Scapy</a:t>
            </a:r>
            <a:r>
              <a:rPr lang="en-US" dirty="0">
                <a:solidFill>
                  <a:srgbClr val="C00000"/>
                </a:solidFill>
                <a:latin typeface="Arial" panose="020B0604020202020204" pitchFamily="34" charset="0"/>
                <a:cs typeface="Arial" panose="020B0604020202020204" pitchFamily="34" charset="0"/>
              </a:rPr>
              <a:t> for launching a SYN Flooding attack</a:t>
            </a:r>
          </a:p>
        </p:txBody>
      </p:sp>
      <p:sp>
        <p:nvSpPr>
          <p:cNvPr id="15" name="TextBox 14">
            <a:extLst>
              <a:ext uri="{FF2B5EF4-FFF2-40B4-BE49-F238E27FC236}">
                <a16:creationId xmlns:a16="http://schemas.microsoft.com/office/drawing/2014/main" id="{2AA612BE-53C6-0F45-873D-CE9890C84AD4}"/>
              </a:ext>
            </a:extLst>
          </p:cNvPr>
          <p:cNvSpPr txBox="1"/>
          <p:nvPr/>
        </p:nvSpPr>
        <p:spPr>
          <a:xfrm>
            <a:off x="7337325" y="4897649"/>
            <a:ext cx="3134415" cy="646331"/>
          </a:xfrm>
          <a:prstGeom prst="rect">
            <a:avLst/>
          </a:prstGeom>
          <a:noFill/>
          <a:ln>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Note </a:t>
            </a:r>
            <a:r>
              <a:rPr lang="en-US" dirty="0" err="1">
                <a:latin typeface="Arial" panose="020B0604020202020204" pitchFamily="34" charset="0"/>
                <a:cs typeface="Arial" panose="020B0604020202020204" pitchFamily="34" charset="0"/>
              </a:rPr>
              <a:t>ssh</a:t>
            </a:r>
            <a:r>
              <a:rPr lang="en-US" dirty="0">
                <a:latin typeface="Arial" panose="020B0604020202020204" pitchFamily="34" charset="0"/>
                <a:cs typeface="Arial" panose="020B0604020202020204" pitchFamily="34" charset="0"/>
              </a:rPr>
              <a:t> at server port 22 will still work, but not telnet</a:t>
            </a:r>
          </a:p>
        </p:txBody>
      </p:sp>
      <p:cxnSp>
        <p:nvCxnSpPr>
          <p:cNvPr id="16" name="Straight Arrow Connector 15">
            <a:extLst>
              <a:ext uri="{FF2B5EF4-FFF2-40B4-BE49-F238E27FC236}">
                <a16:creationId xmlns:a16="http://schemas.microsoft.com/office/drawing/2014/main" id="{A74BFCCA-1628-5D42-9ABA-54FC9188AC92}"/>
              </a:ext>
            </a:extLst>
          </p:cNvPr>
          <p:cNvCxnSpPr>
            <a:cxnSpLocks/>
          </p:cNvCxnSpPr>
          <p:nvPr/>
        </p:nvCxnSpPr>
        <p:spPr>
          <a:xfrm flipH="1">
            <a:off x="6308534" y="5082315"/>
            <a:ext cx="1028790" cy="58174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972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1835700" y="566853"/>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SYN Flooding Attack - Results</a:t>
            </a:r>
          </a:p>
        </p:txBody>
      </p:sp>
      <p:sp>
        <p:nvSpPr>
          <p:cNvPr id="190" name="Shape 190"/>
          <p:cNvSpPr txBox="1">
            <a:spLocks noGrp="1"/>
          </p:cNvSpPr>
          <p:nvPr>
            <p:ph type="body" idx="1"/>
          </p:nvPr>
        </p:nvSpPr>
        <p:spPr>
          <a:xfrm>
            <a:off x="6884475" y="1746400"/>
            <a:ext cx="3599100" cy="4186200"/>
          </a:xfrm>
          <a:prstGeom prst="rect">
            <a:avLst/>
          </a:prstGeom>
        </p:spPr>
        <p:txBody>
          <a:bodyPr vert="horz" wrap="square" lIns="91425" tIns="91425" rIns="91425" bIns="91425" rtlCol="0" anchor="t" anchorCtr="0">
            <a:noAutofit/>
          </a:bodyPr>
          <a:lstStyle/>
          <a:p>
            <a:pPr marL="457200">
              <a:spcAft>
                <a:spcPts val="600"/>
              </a:spcAft>
              <a:buClr>
                <a:srgbClr val="000000"/>
              </a:buClr>
            </a:pPr>
            <a:r>
              <a:rPr lang="en-GB" sz="2000" dirty="0">
                <a:solidFill>
                  <a:srgbClr val="000000"/>
                </a:solidFill>
              </a:rPr>
              <a:t>Using netstat command, we can see that there are a large number of half-open connections on port 23 with random source IPs</a:t>
            </a:r>
          </a:p>
          <a:p>
            <a:pPr marL="457200">
              <a:spcAft>
                <a:spcPts val="600"/>
              </a:spcAft>
              <a:buClr>
                <a:srgbClr val="000000"/>
              </a:buClr>
            </a:pPr>
            <a:r>
              <a:rPr lang="en-GB" sz="2000" dirty="0">
                <a:solidFill>
                  <a:srgbClr val="000000"/>
                </a:solidFill>
              </a:rPr>
              <a:t>Using top command, we can see that CPU usage is not high on the server machine. The server is alive and can perform other functions normally, but </a:t>
            </a:r>
            <a:r>
              <a:rPr lang="en-GB" sz="2000" dirty="0">
                <a:solidFill>
                  <a:srgbClr val="FF0000"/>
                </a:solidFill>
              </a:rPr>
              <a:t>cannot accept telnet connections only</a:t>
            </a:r>
            <a:endParaRPr lang="en-GB" sz="2000" dirty="0">
              <a:solidFill>
                <a:srgbClr val="000000"/>
              </a:solidFill>
            </a:endParaRPr>
          </a:p>
        </p:txBody>
      </p:sp>
      <p:pic>
        <p:nvPicPr>
          <p:cNvPr id="191" name="Shape 191"/>
          <p:cNvPicPr preferRelativeResize="0"/>
          <p:nvPr/>
        </p:nvPicPr>
        <p:blipFill>
          <a:blip r:embed="rId3">
            <a:alphaModFix/>
          </a:blip>
          <a:stretch>
            <a:fillRect/>
          </a:stretch>
        </p:blipFill>
        <p:spPr>
          <a:xfrm>
            <a:off x="1835702" y="2009726"/>
            <a:ext cx="4827675" cy="1217200"/>
          </a:xfrm>
          <a:prstGeom prst="rect">
            <a:avLst/>
          </a:prstGeom>
          <a:noFill/>
          <a:ln>
            <a:noFill/>
          </a:ln>
        </p:spPr>
      </p:pic>
      <p:pic>
        <p:nvPicPr>
          <p:cNvPr id="192" name="Shape 192"/>
          <p:cNvPicPr preferRelativeResize="0"/>
          <p:nvPr/>
        </p:nvPicPr>
        <p:blipFill>
          <a:blip r:embed="rId4">
            <a:alphaModFix/>
          </a:blip>
          <a:stretch>
            <a:fillRect/>
          </a:stretch>
        </p:blipFill>
        <p:spPr>
          <a:xfrm>
            <a:off x="1871300" y="3048227"/>
            <a:ext cx="4827650" cy="408425"/>
          </a:xfrm>
          <a:prstGeom prst="rect">
            <a:avLst/>
          </a:prstGeom>
          <a:noFill/>
          <a:ln>
            <a:noFill/>
          </a:ln>
        </p:spPr>
      </p:pic>
      <p:pic>
        <p:nvPicPr>
          <p:cNvPr id="193" name="Shape 193"/>
          <p:cNvPicPr preferRelativeResize="0"/>
          <p:nvPr/>
        </p:nvPicPr>
        <p:blipFill>
          <a:blip r:embed="rId5">
            <a:alphaModFix/>
          </a:blip>
          <a:stretch>
            <a:fillRect/>
          </a:stretch>
        </p:blipFill>
        <p:spPr>
          <a:xfrm>
            <a:off x="1910725" y="3890602"/>
            <a:ext cx="4827650" cy="1735775"/>
          </a:xfrm>
          <a:prstGeom prst="rect">
            <a:avLst/>
          </a:prstGeom>
          <a:noFill/>
          <a:ln>
            <a:noFill/>
          </a:ln>
        </p:spPr>
      </p:pic>
      <p:sp>
        <p:nvSpPr>
          <p:cNvPr id="194" name="Shape 194"/>
          <p:cNvSpPr/>
          <p:nvPr/>
        </p:nvSpPr>
        <p:spPr>
          <a:xfrm>
            <a:off x="3590875" y="2009725"/>
            <a:ext cx="1123200" cy="2472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endParaRPr>
              <a:solidFill>
                <a:srgbClr val="FF0000"/>
              </a:solidFill>
            </a:endParaRPr>
          </a:p>
        </p:txBody>
      </p:sp>
      <p:sp>
        <p:nvSpPr>
          <p:cNvPr id="195" name="Shape 195"/>
          <p:cNvSpPr/>
          <p:nvPr/>
        </p:nvSpPr>
        <p:spPr>
          <a:xfrm>
            <a:off x="3590875" y="3890600"/>
            <a:ext cx="536700" cy="1698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endParaRPr>
              <a:solidFill>
                <a:srgbClr val="FF0000"/>
              </a:solidFill>
            </a:endParaRPr>
          </a:p>
        </p:txBody>
      </p:sp>
      <p:sp>
        <p:nvSpPr>
          <p:cNvPr id="2" name="Rectangle 1"/>
          <p:cNvSpPr/>
          <p:nvPr/>
        </p:nvSpPr>
        <p:spPr>
          <a:xfrm>
            <a:off x="5825069" y="2194985"/>
            <a:ext cx="753533" cy="126166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ED716627-A8E9-A348-A966-923EA88AFA2F}"/>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8</a:t>
            </a:fld>
            <a:endParaRPr lang="en-US" dirty="0"/>
          </a:p>
        </p:txBody>
      </p:sp>
    </p:spTree>
    <p:extLst>
      <p:ext uri="{BB962C8B-B14F-4D97-AF65-F5344CB8AC3E}">
        <p14:creationId xmlns:p14="http://schemas.microsoft.com/office/powerpoint/2010/main" val="2242056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1835700" y="465696"/>
            <a:ext cx="8520600" cy="572700"/>
          </a:xfrm>
          <a:prstGeom prst="rect">
            <a:avLst/>
          </a:prstGeom>
        </p:spPr>
        <p:txBody>
          <a:bodyPr vert="horz" wrap="square" lIns="91425" tIns="91425" rIns="91425" bIns="91425" rtlCol="0" anchor="t" anchorCtr="0">
            <a:noAutofit/>
          </a:bodyPr>
          <a:lstStyle/>
          <a:p>
            <a:r>
              <a:rPr lang="en-GB" dirty="0"/>
              <a:t>Countermeasures: SYN Cookies</a:t>
            </a:r>
          </a:p>
        </p:txBody>
      </p:sp>
      <p:sp>
        <p:nvSpPr>
          <p:cNvPr id="214" name="Shape 214"/>
          <p:cNvSpPr txBox="1">
            <a:spLocks noGrp="1"/>
          </p:cNvSpPr>
          <p:nvPr>
            <p:ph type="body" idx="1"/>
          </p:nvPr>
        </p:nvSpPr>
        <p:spPr>
          <a:xfrm>
            <a:off x="404327" y="1702341"/>
            <a:ext cx="11395787" cy="4204685"/>
          </a:xfrm>
          <a:prstGeom prst="rect">
            <a:avLst/>
          </a:prstGeom>
        </p:spPr>
        <p:txBody>
          <a:bodyPr vert="horz" wrap="square" lIns="91425" tIns="91425" rIns="91425" bIns="91425" rtlCol="0" anchor="t" anchorCtr="0">
            <a:noAutofit/>
          </a:bodyPr>
          <a:lstStyle/>
          <a:p>
            <a:pPr marL="457200">
              <a:buClr>
                <a:srgbClr val="000000"/>
              </a:buClr>
            </a:pPr>
            <a:r>
              <a:rPr lang="en-GB" dirty="0">
                <a:solidFill>
                  <a:srgbClr val="000000"/>
                </a:solidFill>
              </a:rPr>
              <a:t>After a server receives a SYN packet, it calculates a keyed hash (</a:t>
            </a:r>
            <a:r>
              <a:rPr lang="en-GB" dirty="0">
                <a:solidFill>
                  <a:srgbClr val="C00000"/>
                </a:solidFill>
              </a:rPr>
              <a:t>H</a:t>
            </a:r>
            <a:r>
              <a:rPr lang="en-GB" dirty="0">
                <a:solidFill>
                  <a:srgbClr val="000000"/>
                </a:solidFill>
              </a:rPr>
              <a:t>) from the information in the packet using a secret key that is only known to the server</a:t>
            </a:r>
          </a:p>
          <a:p>
            <a:pPr marL="857250" lvl="1">
              <a:buClr>
                <a:srgbClr val="000000"/>
              </a:buClr>
            </a:pPr>
            <a:r>
              <a:rPr lang="en-GB" dirty="0">
                <a:solidFill>
                  <a:srgbClr val="000000"/>
                </a:solidFill>
              </a:rPr>
              <a:t>This hash (</a:t>
            </a:r>
            <a:r>
              <a:rPr lang="en-GB" dirty="0">
                <a:solidFill>
                  <a:srgbClr val="C00000"/>
                </a:solidFill>
              </a:rPr>
              <a:t>H</a:t>
            </a:r>
            <a:r>
              <a:rPr lang="en-GB" dirty="0">
                <a:solidFill>
                  <a:srgbClr val="000000"/>
                </a:solidFill>
              </a:rPr>
              <a:t>) is sent to the client as the initial sequence number from the server. </a:t>
            </a:r>
            <a:r>
              <a:rPr lang="en-GB" dirty="0">
                <a:solidFill>
                  <a:srgbClr val="C00000"/>
                </a:solidFill>
              </a:rPr>
              <a:t>H</a:t>
            </a:r>
            <a:r>
              <a:rPr lang="en-GB" dirty="0">
                <a:solidFill>
                  <a:srgbClr val="000000"/>
                </a:solidFill>
              </a:rPr>
              <a:t> is called SYN cookie</a:t>
            </a:r>
          </a:p>
          <a:p>
            <a:pPr marL="457200">
              <a:buClr>
                <a:srgbClr val="000000"/>
              </a:buClr>
            </a:pPr>
            <a:r>
              <a:rPr lang="en-GB" dirty="0">
                <a:solidFill>
                  <a:srgbClr val="0432FF"/>
                </a:solidFill>
              </a:rPr>
              <a:t>The server will not store the half-open connection in its queue when SYN Cookie kicks-in after a certain number of SYN packets are received; instead information is put in the packet to see if it is a real connection to get information back</a:t>
            </a:r>
            <a:endParaRPr lang="en-GB" dirty="0">
              <a:solidFill>
                <a:srgbClr val="000000"/>
              </a:solidFill>
            </a:endParaRPr>
          </a:p>
          <a:p>
            <a:pPr marL="857250" lvl="1">
              <a:buClr>
                <a:srgbClr val="000000"/>
              </a:buClr>
            </a:pPr>
            <a:r>
              <a:rPr lang="en-GB" dirty="0">
                <a:solidFill>
                  <a:srgbClr val="000000"/>
                </a:solidFill>
              </a:rPr>
              <a:t>If the client is an attacker, </a:t>
            </a:r>
            <a:r>
              <a:rPr lang="en-GB" dirty="0">
                <a:solidFill>
                  <a:srgbClr val="C00000"/>
                </a:solidFill>
              </a:rPr>
              <a:t>H</a:t>
            </a:r>
            <a:r>
              <a:rPr lang="en-GB" dirty="0">
                <a:solidFill>
                  <a:srgbClr val="000000"/>
                </a:solidFill>
              </a:rPr>
              <a:t> will not reach the attacker</a:t>
            </a:r>
          </a:p>
          <a:p>
            <a:pPr marL="857250" lvl="1">
              <a:buClr>
                <a:srgbClr val="000000"/>
              </a:buClr>
            </a:pPr>
            <a:r>
              <a:rPr lang="en-GB" dirty="0">
                <a:solidFill>
                  <a:srgbClr val="000000"/>
                </a:solidFill>
              </a:rPr>
              <a:t>If the client is not an attacker, it sends </a:t>
            </a:r>
            <a:r>
              <a:rPr lang="en-GB" dirty="0">
                <a:solidFill>
                  <a:srgbClr val="C00000"/>
                </a:solidFill>
              </a:rPr>
              <a:t>H</a:t>
            </a:r>
            <a:r>
              <a:rPr lang="en-GB" dirty="0">
                <a:solidFill>
                  <a:srgbClr val="000000"/>
                </a:solidFill>
              </a:rPr>
              <a:t>+1 in the acknowledgement field</a:t>
            </a:r>
          </a:p>
          <a:p>
            <a:pPr marL="857250" lvl="1">
              <a:buClr>
                <a:srgbClr val="000000"/>
              </a:buClr>
            </a:pPr>
            <a:r>
              <a:rPr lang="en-GB" dirty="0">
                <a:solidFill>
                  <a:srgbClr val="000000"/>
                </a:solidFill>
              </a:rPr>
              <a:t>The server checks if the number in the acknowledgement field is valid or not by recalculating the cookie</a:t>
            </a:r>
          </a:p>
        </p:txBody>
      </p:sp>
      <p:sp>
        <p:nvSpPr>
          <p:cNvPr id="4" name="Slide Number Placeholder 5">
            <a:extLst>
              <a:ext uri="{FF2B5EF4-FFF2-40B4-BE49-F238E27FC236}">
                <a16:creationId xmlns:a16="http://schemas.microsoft.com/office/drawing/2014/main" id="{6582286D-395D-9242-990F-3912D024AE32}"/>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9</a:t>
            </a:fld>
            <a:endParaRPr lang="en-US" dirty="0"/>
          </a:p>
        </p:txBody>
      </p:sp>
    </p:spTree>
    <p:extLst>
      <p:ext uri="{BB962C8B-B14F-4D97-AF65-F5344CB8AC3E}">
        <p14:creationId xmlns:p14="http://schemas.microsoft.com/office/powerpoint/2010/main" val="1552594960"/>
      </p:ext>
    </p:extLst>
  </p:cSld>
  <p:clrMapOvr>
    <a:masterClrMapping/>
  </p:clrMapOvr>
</p:sld>
</file>

<file path=ppt/theme/theme1.xml><?xml version="1.0" encoding="utf-8"?>
<a:theme xmlns:a="http://schemas.openxmlformats.org/drawingml/2006/main" name="Office Theme">
  <a:themeElements>
    <a:clrScheme name="FGCU BLU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2165</TotalTime>
  <Words>2225</Words>
  <Application>Microsoft Office PowerPoint</Application>
  <PresentationFormat>Widescreen</PresentationFormat>
  <Paragraphs>351</Paragraphs>
  <Slides>32</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ＭＳ Ｐゴシック</vt:lpstr>
      <vt:lpstr>MuseoSans</vt:lpstr>
      <vt:lpstr>ZapfDingbats</vt:lpstr>
      <vt:lpstr>Arial</vt:lpstr>
      <vt:lpstr>Calibri</vt:lpstr>
      <vt:lpstr>Courier New</vt:lpstr>
      <vt:lpstr>Times New Roman</vt:lpstr>
      <vt:lpstr>Wingdings</vt:lpstr>
      <vt:lpstr>Office Theme</vt:lpstr>
      <vt:lpstr>PowerPoint Presentation</vt:lpstr>
      <vt:lpstr>PowerPoint Presentation</vt:lpstr>
      <vt:lpstr>PowerPoint Presentation</vt:lpstr>
      <vt:lpstr>PowerPoint Presentation</vt:lpstr>
      <vt:lpstr>SYN Flooding Attack</vt:lpstr>
      <vt:lpstr>Launching SYN Flooding Attack  – Before Attacking</vt:lpstr>
      <vt:lpstr>SYN Flooding Attack – Launch the Attack</vt:lpstr>
      <vt:lpstr>SYN Flooding Attack - Results</vt:lpstr>
      <vt:lpstr>Countermeasures: SYN Cookies</vt:lpstr>
      <vt:lpstr>PowerPoint Presentation</vt:lpstr>
      <vt:lpstr>TCP Reset Attack</vt:lpstr>
      <vt:lpstr>TCP Reset Attack</vt:lpstr>
      <vt:lpstr>PowerPoint Presentation</vt:lpstr>
      <vt:lpstr>Maintaining user/server state: cookies</vt:lpstr>
      <vt:lpstr>Maintaining user/server state: cookies</vt:lpstr>
      <vt:lpstr>Maintaining user/server state: cookies</vt:lpstr>
      <vt:lpstr>HTTP cookies: comments</vt:lpstr>
      <vt:lpstr>PowerPoint Presentation</vt:lpstr>
      <vt:lpstr>PowerPoint Presentation</vt:lpstr>
      <vt:lpstr>PowerPoint Presentation</vt:lpstr>
      <vt:lpstr>PowerPoint Presentation</vt:lpstr>
      <vt:lpstr>PowerPoint Presentation</vt:lpstr>
      <vt:lpstr>PowerPoint Presentation</vt:lpstr>
      <vt:lpstr>TCP Session Hijacking Attack</vt:lpstr>
      <vt:lpstr>TCP Session Hijacking Attack Examples</vt:lpstr>
      <vt:lpstr>Defending Against Session Hijacking</vt:lpstr>
      <vt:lpstr>PowerPoint Presentation</vt:lpstr>
      <vt:lpstr>Denial-of-Service (DoS) Attack</vt:lpstr>
      <vt:lpstr>DoS Attack - Facts</vt:lpstr>
      <vt:lpstr>Common Tools Used for DoS Attacks</vt:lpstr>
      <vt:lpstr>Common Tools Used for DoS Attacks</vt:lpstr>
      <vt:lpstr>SEED Lab 2: TCP attacks Walkthrough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Patterson, Maria</dc:creator>
  <cp:lastModifiedBy>Qu, Chengyi</cp:lastModifiedBy>
  <cp:revision>30</cp:revision>
  <dcterms:created xsi:type="dcterms:W3CDTF">2022-11-16T16:52:58Z</dcterms:created>
  <dcterms:modified xsi:type="dcterms:W3CDTF">2025-01-28T00:32:51Z</dcterms:modified>
</cp:coreProperties>
</file>